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67" r:id="rId3"/>
    <p:sldId id="269" r:id="rId4"/>
    <p:sldId id="270" r:id="rId5"/>
    <p:sldId id="268" r:id="rId6"/>
    <p:sldId id="277" r:id="rId7"/>
    <p:sldId id="258" r:id="rId8"/>
    <p:sldId id="265" r:id="rId9"/>
    <p:sldId id="266" r:id="rId10"/>
    <p:sldId id="271" r:id="rId11"/>
    <p:sldId id="272" r:id="rId12"/>
    <p:sldId id="273" r:id="rId13"/>
    <p:sldId id="261" r:id="rId14"/>
    <p:sldId id="275" r:id="rId15"/>
    <p:sldId id="276" r:id="rId16"/>
    <p:sldId id="259" r:id="rId17"/>
    <p:sldId id="274" r:id="rId18"/>
    <p:sldId id="27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451F18-CF65-4176-9AC1-45DC33C84875}" v="1" dt="2022-12-06T21:30:1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3" autoAdjust="0"/>
    <p:restoredTop sz="94660"/>
  </p:normalViewPr>
  <p:slideViewPr>
    <p:cSldViewPr snapToGrid="0">
      <p:cViewPr varScale="1">
        <p:scale>
          <a:sx n="77" d="100"/>
          <a:sy n="77" d="100"/>
        </p:scale>
        <p:origin x="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ieszka" userId="c3eaffe6-a163-4ac1-9d3c-4520958678da" providerId="ADAL" clId="{C2451F18-CF65-4176-9AC1-45DC33C84875}"/>
    <pc:docChg chg="addSld modSld">
      <pc:chgData name="Agnieszka" userId="c3eaffe6-a163-4ac1-9d3c-4520958678da" providerId="ADAL" clId="{C2451F18-CF65-4176-9AC1-45DC33C84875}" dt="2022-12-06T21:30:19.574" v="0"/>
      <pc:docMkLst>
        <pc:docMk/>
      </pc:docMkLst>
      <pc:sldChg chg="add">
        <pc:chgData name="Agnieszka" userId="c3eaffe6-a163-4ac1-9d3c-4520958678da" providerId="ADAL" clId="{C2451F18-CF65-4176-9AC1-45DC33C84875}" dt="2022-12-06T21:30:19.574" v="0"/>
        <pc:sldMkLst>
          <pc:docMk/>
          <pc:sldMk cId="35391849" sldId="27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2A048D-64EF-4355-9BB6-CB140DE18CDB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9CFB575-C50B-4973-9ACE-88AAD8A8E708}">
      <dgm:prSet phldrT="[Text]"/>
      <dgm:spPr/>
      <dgm:t>
        <a:bodyPr/>
        <a:lstStyle/>
        <a:p>
          <a:r>
            <a:rPr lang="en-US" dirty="0"/>
            <a:t>Segmentation</a:t>
          </a:r>
        </a:p>
      </dgm:t>
    </dgm:pt>
    <dgm:pt modelId="{DBFFE5A1-E9F7-488C-8C91-94CA0915DB32}" type="parTrans" cxnId="{1006FB7A-77A3-4E15-87CA-7350FEAA1E4F}">
      <dgm:prSet/>
      <dgm:spPr/>
      <dgm:t>
        <a:bodyPr/>
        <a:lstStyle/>
        <a:p>
          <a:endParaRPr lang="en-US"/>
        </a:p>
      </dgm:t>
    </dgm:pt>
    <dgm:pt modelId="{6FE6CF25-2F1F-4D93-A4E6-2DD877895EE0}" type="sibTrans" cxnId="{1006FB7A-77A3-4E15-87CA-7350FEAA1E4F}">
      <dgm:prSet/>
      <dgm:spPr/>
      <dgm:t>
        <a:bodyPr/>
        <a:lstStyle/>
        <a:p>
          <a:endParaRPr lang="en-US"/>
        </a:p>
      </dgm:t>
    </dgm:pt>
    <dgm:pt modelId="{D188BC26-5EF9-4B31-A7CA-3C742E1D9967}">
      <dgm:prSet phldrT="[Text]"/>
      <dgm:spPr/>
      <dgm:t>
        <a:bodyPr/>
        <a:lstStyle/>
        <a:p>
          <a:r>
            <a:rPr lang="en-US" dirty="0"/>
            <a:t>Subdivides the population to help you think about who are and are not the potential customers for your product and the potential audience of the advertising</a:t>
          </a:r>
        </a:p>
      </dgm:t>
    </dgm:pt>
    <dgm:pt modelId="{591EB9E7-8F48-453B-8A71-BCC5A84961D4}" type="parTrans" cxnId="{20716882-F111-4A1D-8D80-6C903CCDD447}">
      <dgm:prSet/>
      <dgm:spPr/>
      <dgm:t>
        <a:bodyPr/>
        <a:lstStyle/>
        <a:p>
          <a:endParaRPr lang="en-US"/>
        </a:p>
      </dgm:t>
    </dgm:pt>
    <dgm:pt modelId="{AC462FE7-3092-403B-8EF1-367BD35F3A79}" type="sibTrans" cxnId="{20716882-F111-4A1D-8D80-6C903CCDD447}">
      <dgm:prSet/>
      <dgm:spPr/>
      <dgm:t>
        <a:bodyPr/>
        <a:lstStyle/>
        <a:p>
          <a:endParaRPr lang="en-US"/>
        </a:p>
      </dgm:t>
    </dgm:pt>
    <dgm:pt modelId="{E011DE4B-3119-4088-ABC6-F2C581496D22}">
      <dgm:prSet phldrT="[Text]"/>
      <dgm:spPr/>
      <dgm:t>
        <a:bodyPr/>
        <a:lstStyle/>
        <a:p>
          <a:r>
            <a:rPr lang="en-US" dirty="0"/>
            <a:t>Targeting</a:t>
          </a:r>
        </a:p>
      </dgm:t>
    </dgm:pt>
    <dgm:pt modelId="{9B4DAB1F-357F-40DB-8294-C11E44B274E9}" type="parTrans" cxnId="{380B5A78-4656-43DD-9180-BD5E5730EE83}">
      <dgm:prSet/>
      <dgm:spPr/>
      <dgm:t>
        <a:bodyPr/>
        <a:lstStyle/>
        <a:p>
          <a:endParaRPr lang="en-US"/>
        </a:p>
      </dgm:t>
    </dgm:pt>
    <dgm:pt modelId="{106FCCE1-8005-4D7B-AB87-3836E3AB2C33}" type="sibTrans" cxnId="{380B5A78-4656-43DD-9180-BD5E5730EE83}">
      <dgm:prSet/>
      <dgm:spPr/>
      <dgm:t>
        <a:bodyPr/>
        <a:lstStyle/>
        <a:p>
          <a:endParaRPr lang="en-US"/>
        </a:p>
      </dgm:t>
    </dgm:pt>
    <dgm:pt modelId="{F6721A4A-A69F-4AF8-85A8-08700ABE257F}">
      <dgm:prSet phldrT="[Text]"/>
      <dgm:spPr/>
      <dgm:t>
        <a:bodyPr/>
        <a:lstStyle/>
        <a:p>
          <a:r>
            <a:rPr lang="en-US" dirty="0"/>
            <a:t>Picking the segment(s) for the campaign that will be the focus of the advertising</a:t>
          </a:r>
        </a:p>
      </dgm:t>
    </dgm:pt>
    <dgm:pt modelId="{889EF030-7AE9-4207-8E73-7FDE53DD28EF}" type="parTrans" cxnId="{5D89A6D3-7049-4EBE-993B-6BD6A4E7816B}">
      <dgm:prSet/>
      <dgm:spPr/>
      <dgm:t>
        <a:bodyPr/>
        <a:lstStyle/>
        <a:p>
          <a:endParaRPr lang="en-US"/>
        </a:p>
      </dgm:t>
    </dgm:pt>
    <dgm:pt modelId="{0C7AA354-4703-4783-98D8-482F786C1873}" type="sibTrans" cxnId="{5D89A6D3-7049-4EBE-993B-6BD6A4E7816B}">
      <dgm:prSet/>
      <dgm:spPr/>
      <dgm:t>
        <a:bodyPr/>
        <a:lstStyle/>
        <a:p>
          <a:endParaRPr lang="en-US"/>
        </a:p>
      </dgm:t>
    </dgm:pt>
    <dgm:pt modelId="{9EA09ECF-9931-4EAE-8633-7E1082387CD9}">
      <dgm:prSet phldrT="[Text]"/>
      <dgm:spPr/>
      <dgm:t>
        <a:bodyPr/>
        <a:lstStyle/>
        <a:p>
          <a:r>
            <a:rPr lang="en-US" dirty="0"/>
            <a:t>Positioning</a:t>
          </a:r>
        </a:p>
      </dgm:t>
    </dgm:pt>
    <dgm:pt modelId="{679F2DD9-96EC-4620-A4FF-E4F57FF3F010}" type="parTrans" cxnId="{CF6B5ADF-7255-45C7-8EA9-BB7CE9EE76C7}">
      <dgm:prSet/>
      <dgm:spPr/>
      <dgm:t>
        <a:bodyPr/>
        <a:lstStyle/>
        <a:p>
          <a:endParaRPr lang="en-US"/>
        </a:p>
      </dgm:t>
    </dgm:pt>
    <dgm:pt modelId="{35D2B868-C129-4409-958E-20902DF58C8A}" type="sibTrans" cxnId="{CF6B5ADF-7255-45C7-8EA9-BB7CE9EE76C7}">
      <dgm:prSet/>
      <dgm:spPr/>
      <dgm:t>
        <a:bodyPr/>
        <a:lstStyle/>
        <a:p>
          <a:endParaRPr lang="en-US"/>
        </a:p>
      </dgm:t>
    </dgm:pt>
    <dgm:pt modelId="{FCDBED67-7216-4720-93BB-C2306E35B769}">
      <dgm:prSet phldrT="[Text]"/>
      <dgm:spPr/>
      <dgm:t>
        <a:bodyPr/>
        <a:lstStyle/>
        <a:p>
          <a:r>
            <a:rPr lang="en-US" dirty="0"/>
            <a:t>Considers the relationship between your product and the customer/audience, with the purpose of distinguishing your product from the competition</a:t>
          </a:r>
        </a:p>
      </dgm:t>
    </dgm:pt>
    <dgm:pt modelId="{B8F2383E-FCB5-414E-9E5B-D4863179FC77}" type="parTrans" cxnId="{47C30027-4264-4FE0-A233-DFD242DF9044}">
      <dgm:prSet/>
      <dgm:spPr/>
      <dgm:t>
        <a:bodyPr/>
        <a:lstStyle/>
        <a:p>
          <a:endParaRPr lang="en-US"/>
        </a:p>
      </dgm:t>
    </dgm:pt>
    <dgm:pt modelId="{A5EAE616-6010-430F-BE5C-85305951889C}" type="sibTrans" cxnId="{47C30027-4264-4FE0-A233-DFD242DF9044}">
      <dgm:prSet/>
      <dgm:spPr/>
      <dgm:t>
        <a:bodyPr/>
        <a:lstStyle/>
        <a:p>
          <a:endParaRPr lang="en-US"/>
        </a:p>
      </dgm:t>
    </dgm:pt>
    <dgm:pt modelId="{66634095-179E-4390-8655-9FF8BA21B2B4}" type="pres">
      <dgm:prSet presAssocID="{792A048D-64EF-4355-9BB6-CB140DE18CDB}" presName="Name0" presStyleCnt="0">
        <dgm:presLayoutVars>
          <dgm:dir/>
          <dgm:animLvl val="lvl"/>
          <dgm:resizeHandles val="exact"/>
        </dgm:presLayoutVars>
      </dgm:prSet>
      <dgm:spPr/>
    </dgm:pt>
    <dgm:pt modelId="{3F2AE5EB-021B-4C12-9D6E-0B298186C0B6}" type="pres">
      <dgm:prSet presAssocID="{B9CFB575-C50B-4973-9ACE-88AAD8A8E708}" presName="composite" presStyleCnt="0"/>
      <dgm:spPr/>
    </dgm:pt>
    <dgm:pt modelId="{60293737-A540-44B0-92C5-38B8B75FD15B}" type="pres">
      <dgm:prSet presAssocID="{B9CFB575-C50B-4973-9ACE-88AAD8A8E70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82A5126-23F6-4C8F-88D6-5A5DA01F5984}" type="pres">
      <dgm:prSet presAssocID="{B9CFB575-C50B-4973-9ACE-88AAD8A8E708}" presName="desTx" presStyleLbl="alignAccFollowNode1" presStyleIdx="0" presStyleCnt="3">
        <dgm:presLayoutVars>
          <dgm:bulletEnabled val="1"/>
        </dgm:presLayoutVars>
      </dgm:prSet>
      <dgm:spPr/>
    </dgm:pt>
    <dgm:pt modelId="{04E530C7-125A-45CA-95AA-B6616EF9417A}" type="pres">
      <dgm:prSet presAssocID="{6FE6CF25-2F1F-4D93-A4E6-2DD877895EE0}" presName="space" presStyleCnt="0"/>
      <dgm:spPr/>
    </dgm:pt>
    <dgm:pt modelId="{9DEA0F62-6DA8-4332-9BF6-E31097A4E6EE}" type="pres">
      <dgm:prSet presAssocID="{E011DE4B-3119-4088-ABC6-F2C581496D22}" presName="composite" presStyleCnt="0"/>
      <dgm:spPr/>
    </dgm:pt>
    <dgm:pt modelId="{4C1CC943-418B-45A1-80C9-3B56254755AD}" type="pres">
      <dgm:prSet presAssocID="{E011DE4B-3119-4088-ABC6-F2C581496D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067E0C7-49FD-4A2A-8FBD-F89D967C3E2F}" type="pres">
      <dgm:prSet presAssocID="{E011DE4B-3119-4088-ABC6-F2C581496D22}" presName="desTx" presStyleLbl="alignAccFollowNode1" presStyleIdx="1" presStyleCnt="3">
        <dgm:presLayoutVars>
          <dgm:bulletEnabled val="1"/>
        </dgm:presLayoutVars>
      </dgm:prSet>
      <dgm:spPr/>
    </dgm:pt>
    <dgm:pt modelId="{FC516BD0-2D68-4EC9-BC47-862C14B5D4D1}" type="pres">
      <dgm:prSet presAssocID="{106FCCE1-8005-4D7B-AB87-3836E3AB2C33}" presName="space" presStyleCnt="0"/>
      <dgm:spPr/>
    </dgm:pt>
    <dgm:pt modelId="{4574C4AA-B2E1-4DF1-AEEC-6741EC697B23}" type="pres">
      <dgm:prSet presAssocID="{9EA09ECF-9931-4EAE-8633-7E1082387CD9}" presName="composite" presStyleCnt="0"/>
      <dgm:spPr/>
    </dgm:pt>
    <dgm:pt modelId="{35A17FE3-04A2-49F6-B80C-8203DE372402}" type="pres">
      <dgm:prSet presAssocID="{9EA09ECF-9931-4EAE-8633-7E1082387CD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8ECA681-A08B-47D1-AA79-072094378355}" type="pres">
      <dgm:prSet presAssocID="{9EA09ECF-9931-4EAE-8633-7E1082387CD9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96469D10-3935-4BB5-A8D8-28626E446BB6}" type="presOf" srcId="{9EA09ECF-9931-4EAE-8633-7E1082387CD9}" destId="{35A17FE3-04A2-49F6-B80C-8203DE372402}" srcOrd="0" destOrd="0" presId="urn:microsoft.com/office/officeart/2005/8/layout/hList1"/>
    <dgm:cxn modelId="{47C30027-4264-4FE0-A233-DFD242DF9044}" srcId="{9EA09ECF-9931-4EAE-8633-7E1082387CD9}" destId="{FCDBED67-7216-4720-93BB-C2306E35B769}" srcOrd="0" destOrd="0" parTransId="{B8F2383E-FCB5-414E-9E5B-D4863179FC77}" sibTransId="{A5EAE616-6010-430F-BE5C-85305951889C}"/>
    <dgm:cxn modelId="{ABB6C640-7EAF-4D55-BB0B-0FB879221C00}" type="presOf" srcId="{E011DE4B-3119-4088-ABC6-F2C581496D22}" destId="{4C1CC943-418B-45A1-80C9-3B56254755AD}" srcOrd="0" destOrd="0" presId="urn:microsoft.com/office/officeart/2005/8/layout/hList1"/>
    <dgm:cxn modelId="{380B5A78-4656-43DD-9180-BD5E5730EE83}" srcId="{792A048D-64EF-4355-9BB6-CB140DE18CDB}" destId="{E011DE4B-3119-4088-ABC6-F2C581496D22}" srcOrd="1" destOrd="0" parTransId="{9B4DAB1F-357F-40DB-8294-C11E44B274E9}" sibTransId="{106FCCE1-8005-4D7B-AB87-3836E3AB2C33}"/>
    <dgm:cxn modelId="{78E7E578-15B1-4BC6-9492-88E394897412}" type="presOf" srcId="{F6721A4A-A69F-4AF8-85A8-08700ABE257F}" destId="{3067E0C7-49FD-4A2A-8FBD-F89D967C3E2F}" srcOrd="0" destOrd="0" presId="urn:microsoft.com/office/officeart/2005/8/layout/hList1"/>
    <dgm:cxn modelId="{1006FB7A-77A3-4E15-87CA-7350FEAA1E4F}" srcId="{792A048D-64EF-4355-9BB6-CB140DE18CDB}" destId="{B9CFB575-C50B-4973-9ACE-88AAD8A8E708}" srcOrd="0" destOrd="0" parTransId="{DBFFE5A1-E9F7-488C-8C91-94CA0915DB32}" sibTransId="{6FE6CF25-2F1F-4D93-A4E6-2DD877895EE0}"/>
    <dgm:cxn modelId="{20716882-F111-4A1D-8D80-6C903CCDD447}" srcId="{B9CFB575-C50B-4973-9ACE-88AAD8A8E708}" destId="{D188BC26-5EF9-4B31-A7CA-3C742E1D9967}" srcOrd="0" destOrd="0" parTransId="{591EB9E7-8F48-453B-8A71-BCC5A84961D4}" sibTransId="{AC462FE7-3092-403B-8EF1-367BD35F3A79}"/>
    <dgm:cxn modelId="{2051FB82-8601-4F26-AF7A-2B595E5D7CFD}" type="presOf" srcId="{D188BC26-5EF9-4B31-A7CA-3C742E1D9967}" destId="{482A5126-23F6-4C8F-88D6-5A5DA01F5984}" srcOrd="0" destOrd="0" presId="urn:microsoft.com/office/officeart/2005/8/layout/hList1"/>
    <dgm:cxn modelId="{0DAE6C8C-AADB-4CCA-8FA4-DD8416E08486}" type="presOf" srcId="{B9CFB575-C50B-4973-9ACE-88AAD8A8E708}" destId="{60293737-A540-44B0-92C5-38B8B75FD15B}" srcOrd="0" destOrd="0" presId="urn:microsoft.com/office/officeart/2005/8/layout/hList1"/>
    <dgm:cxn modelId="{79352399-5E91-4CAF-A691-B5463A62B8D6}" type="presOf" srcId="{792A048D-64EF-4355-9BB6-CB140DE18CDB}" destId="{66634095-179E-4390-8655-9FF8BA21B2B4}" srcOrd="0" destOrd="0" presId="urn:microsoft.com/office/officeart/2005/8/layout/hList1"/>
    <dgm:cxn modelId="{8FAF23B5-3799-41F8-B46E-87E71CCB62AB}" type="presOf" srcId="{FCDBED67-7216-4720-93BB-C2306E35B769}" destId="{A8ECA681-A08B-47D1-AA79-072094378355}" srcOrd="0" destOrd="0" presId="urn:microsoft.com/office/officeart/2005/8/layout/hList1"/>
    <dgm:cxn modelId="{5D89A6D3-7049-4EBE-993B-6BD6A4E7816B}" srcId="{E011DE4B-3119-4088-ABC6-F2C581496D22}" destId="{F6721A4A-A69F-4AF8-85A8-08700ABE257F}" srcOrd="0" destOrd="0" parTransId="{889EF030-7AE9-4207-8E73-7FDE53DD28EF}" sibTransId="{0C7AA354-4703-4783-98D8-482F786C1873}"/>
    <dgm:cxn modelId="{CF6B5ADF-7255-45C7-8EA9-BB7CE9EE76C7}" srcId="{792A048D-64EF-4355-9BB6-CB140DE18CDB}" destId="{9EA09ECF-9931-4EAE-8633-7E1082387CD9}" srcOrd="2" destOrd="0" parTransId="{679F2DD9-96EC-4620-A4FF-E4F57FF3F010}" sibTransId="{35D2B868-C129-4409-958E-20902DF58C8A}"/>
    <dgm:cxn modelId="{E7FF9C2D-714E-49B9-98B7-CED9F89B0B32}" type="presParOf" srcId="{66634095-179E-4390-8655-9FF8BA21B2B4}" destId="{3F2AE5EB-021B-4C12-9D6E-0B298186C0B6}" srcOrd="0" destOrd="0" presId="urn:microsoft.com/office/officeart/2005/8/layout/hList1"/>
    <dgm:cxn modelId="{42B3B253-DD00-4C16-AEFC-4C4ABC92BA74}" type="presParOf" srcId="{3F2AE5EB-021B-4C12-9D6E-0B298186C0B6}" destId="{60293737-A540-44B0-92C5-38B8B75FD15B}" srcOrd="0" destOrd="0" presId="urn:microsoft.com/office/officeart/2005/8/layout/hList1"/>
    <dgm:cxn modelId="{9DC3150F-AF41-4165-87E0-CAA758B28A97}" type="presParOf" srcId="{3F2AE5EB-021B-4C12-9D6E-0B298186C0B6}" destId="{482A5126-23F6-4C8F-88D6-5A5DA01F5984}" srcOrd="1" destOrd="0" presId="urn:microsoft.com/office/officeart/2005/8/layout/hList1"/>
    <dgm:cxn modelId="{52817780-AE0C-42EB-83F1-27712B28DE6C}" type="presParOf" srcId="{66634095-179E-4390-8655-9FF8BA21B2B4}" destId="{04E530C7-125A-45CA-95AA-B6616EF9417A}" srcOrd="1" destOrd="0" presId="urn:microsoft.com/office/officeart/2005/8/layout/hList1"/>
    <dgm:cxn modelId="{D126F2CC-B97B-49BF-8CA2-49942A2D89A9}" type="presParOf" srcId="{66634095-179E-4390-8655-9FF8BA21B2B4}" destId="{9DEA0F62-6DA8-4332-9BF6-E31097A4E6EE}" srcOrd="2" destOrd="0" presId="urn:microsoft.com/office/officeart/2005/8/layout/hList1"/>
    <dgm:cxn modelId="{1AE50760-EDBE-4551-9346-0D36183CEA1C}" type="presParOf" srcId="{9DEA0F62-6DA8-4332-9BF6-E31097A4E6EE}" destId="{4C1CC943-418B-45A1-80C9-3B56254755AD}" srcOrd="0" destOrd="0" presId="urn:microsoft.com/office/officeart/2005/8/layout/hList1"/>
    <dgm:cxn modelId="{1C9FC5E0-115A-4DF2-B8C7-2D78D377419E}" type="presParOf" srcId="{9DEA0F62-6DA8-4332-9BF6-E31097A4E6EE}" destId="{3067E0C7-49FD-4A2A-8FBD-F89D967C3E2F}" srcOrd="1" destOrd="0" presId="urn:microsoft.com/office/officeart/2005/8/layout/hList1"/>
    <dgm:cxn modelId="{CE0CA4A0-4491-46EF-8487-3176DAAF3956}" type="presParOf" srcId="{66634095-179E-4390-8655-9FF8BA21B2B4}" destId="{FC516BD0-2D68-4EC9-BC47-862C14B5D4D1}" srcOrd="3" destOrd="0" presId="urn:microsoft.com/office/officeart/2005/8/layout/hList1"/>
    <dgm:cxn modelId="{94BAE32A-6279-4741-9793-F073E14D298E}" type="presParOf" srcId="{66634095-179E-4390-8655-9FF8BA21B2B4}" destId="{4574C4AA-B2E1-4DF1-AEEC-6741EC697B23}" srcOrd="4" destOrd="0" presId="urn:microsoft.com/office/officeart/2005/8/layout/hList1"/>
    <dgm:cxn modelId="{EA854669-5294-4E77-8D65-A36F01C76979}" type="presParOf" srcId="{4574C4AA-B2E1-4DF1-AEEC-6741EC697B23}" destId="{35A17FE3-04A2-49F6-B80C-8203DE372402}" srcOrd="0" destOrd="0" presId="urn:microsoft.com/office/officeart/2005/8/layout/hList1"/>
    <dgm:cxn modelId="{66664031-D1AF-42DA-B306-7955BB57352F}" type="presParOf" srcId="{4574C4AA-B2E1-4DF1-AEEC-6741EC697B23}" destId="{A8ECA681-A08B-47D1-AA79-07209437835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DFCE945-5350-4C68-8436-27AD2DAD027F}" type="doc">
      <dgm:prSet loTypeId="urn:microsoft.com/office/officeart/2005/8/layout/h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9D79C7D-158A-41EF-8FA6-8B862FF92BE6}">
      <dgm:prSet phldrT="[Text]"/>
      <dgm:spPr/>
      <dgm:t>
        <a:bodyPr/>
        <a:lstStyle/>
        <a:p>
          <a:r>
            <a:rPr lang="en-US" dirty="0"/>
            <a:t>Need recognition</a:t>
          </a:r>
        </a:p>
      </dgm:t>
    </dgm:pt>
    <dgm:pt modelId="{27487320-8900-46DC-9ABD-E02035F90890}" type="parTrans" cxnId="{81CECB2C-F820-44B7-B2A9-09885C96C57E}">
      <dgm:prSet/>
      <dgm:spPr/>
      <dgm:t>
        <a:bodyPr/>
        <a:lstStyle/>
        <a:p>
          <a:endParaRPr lang="en-US"/>
        </a:p>
      </dgm:t>
    </dgm:pt>
    <dgm:pt modelId="{D502902E-CC2A-4F24-B117-40895C9752AC}" type="sibTrans" cxnId="{81CECB2C-F820-44B7-B2A9-09885C96C57E}">
      <dgm:prSet/>
      <dgm:spPr/>
      <dgm:t>
        <a:bodyPr/>
        <a:lstStyle/>
        <a:p>
          <a:endParaRPr lang="en-US"/>
        </a:p>
      </dgm:t>
    </dgm:pt>
    <dgm:pt modelId="{ADDFD8AA-0929-42E7-A21B-4D73DA0B8F45}">
      <dgm:prSet phldrT="[Text]"/>
      <dgm:spPr/>
      <dgm:t>
        <a:bodyPr/>
        <a:lstStyle/>
        <a:p>
          <a:r>
            <a:rPr lang="en-US" dirty="0"/>
            <a:t>Information search </a:t>
          </a:r>
        </a:p>
      </dgm:t>
    </dgm:pt>
    <dgm:pt modelId="{8C8C3D66-6BCD-48A6-86DA-E68999768C8A}" type="parTrans" cxnId="{1E82ADD9-B444-49E1-91DF-AD85E2F2CDD0}">
      <dgm:prSet/>
      <dgm:spPr/>
      <dgm:t>
        <a:bodyPr/>
        <a:lstStyle/>
        <a:p>
          <a:endParaRPr lang="en-US"/>
        </a:p>
      </dgm:t>
    </dgm:pt>
    <dgm:pt modelId="{22801D28-910F-4AAD-AD19-6DFAF3393F78}" type="sibTrans" cxnId="{1E82ADD9-B444-49E1-91DF-AD85E2F2CDD0}">
      <dgm:prSet/>
      <dgm:spPr/>
      <dgm:t>
        <a:bodyPr/>
        <a:lstStyle/>
        <a:p>
          <a:endParaRPr lang="en-US"/>
        </a:p>
      </dgm:t>
    </dgm:pt>
    <dgm:pt modelId="{FD1B21A0-98FE-41F5-B549-3B5CF3BBAE67}">
      <dgm:prSet phldrT="[Text]"/>
      <dgm:spPr/>
      <dgm:t>
        <a:bodyPr/>
        <a:lstStyle/>
        <a:p>
          <a:r>
            <a:rPr lang="en-US" dirty="0"/>
            <a:t>Evaluation of alternatives</a:t>
          </a:r>
        </a:p>
      </dgm:t>
    </dgm:pt>
    <dgm:pt modelId="{7AB895AE-7B4B-4CA7-B7EA-A451FFED0BEC}" type="parTrans" cxnId="{FCAB2273-7AC1-405C-A8AC-B11FCF6E65B9}">
      <dgm:prSet/>
      <dgm:spPr/>
      <dgm:t>
        <a:bodyPr/>
        <a:lstStyle/>
        <a:p>
          <a:endParaRPr lang="en-US"/>
        </a:p>
      </dgm:t>
    </dgm:pt>
    <dgm:pt modelId="{5CEC22EF-3B75-4CF3-B758-41E01C03ACF7}" type="sibTrans" cxnId="{FCAB2273-7AC1-405C-A8AC-B11FCF6E65B9}">
      <dgm:prSet/>
      <dgm:spPr/>
      <dgm:t>
        <a:bodyPr/>
        <a:lstStyle/>
        <a:p>
          <a:endParaRPr lang="en-US"/>
        </a:p>
      </dgm:t>
    </dgm:pt>
    <dgm:pt modelId="{F36D0C30-4814-4DD4-B734-7B60CC28A687}">
      <dgm:prSet phldrT="[Text]"/>
      <dgm:spPr/>
      <dgm:t>
        <a:bodyPr/>
        <a:lstStyle/>
        <a:p>
          <a:r>
            <a:rPr lang="en-US" dirty="0"/>
            <a:t>Purchase decision</a:t>
          </a:r>
        </a:p>
      </dgm:t>
    </dgm:pt>
    <dgm:pt modelId="{368A249E-1F0C-40A4-AD9A-89917F9CA08D}" type="parTrans" cxnId="{64F7B063-A073-4C80-9508-C70EDBF54A6E}">
      <dgm:prSet/>
      <dgm:spPr/>
      <dgm:t>
        <a:bodyPr/>
        <a:lstStyle/>
        <a:p>
          <a:endParaRPr lang="en-US"/>
        </a:p>
      </dgm:t>
    </dgm:pt>
    <dgm:pt modelId="{8871020D-2A89-4615-858A-2FB7632D02CB}" type="sibTrans" cxnId="{64F7B063-A073-4C80-9508-C70EDBF54A6E}">
      <dgm:prSet/>
      <dgm:spPr/>
      <dgm:t>
        <a:bodyPr/>
        <a:lstStyle/>
        <a:p>
          <a:endParaRPr lang="en-US"/>
        </a:p>
      </dgm:t>
    </dgm:pt>
    <dgm:pt modelId="{180999A9-7392-4BC8-8186-D370B5CEB2F4}">
      <dgm:prSet phldrT="[Text]"/>
      <dgm:spPr/>
      <dgm:t>
        <a:bodyPr/>
        <a:lstStyle/>
        <a:p>
          <a:r>
            <a:rPr lang="en-US" dirty="0"/>
            <a:t>Post-purchase behavior</a:t>
          </a:r>
        </a:p>
      </dgm:t>
    </dgm:pt>
    <dgm:pt modelId="{8CB2A14D-ACB1-4F42-95E2-FD72DF50F965}" type="parTrans" cxnId="{C34B897E-E992-4E22-B26B-46920B7EA674}">
      <dgm:prSet/>
      <dgm:spPr/>
      <dgm:t>
        <a:bodyPr/>
        <a:lstStyle/>
        <a:p>
          <a:endParaRPr lang="en-US"/>
        </a:p>
      </dgm:t>
    </dgm:pt>
    <dgm:pt modelId="{E3353C87-1EF1-42F8-A81E-0DACEC1952DA}" type="sibTrans" cxnId="{C34B897E-E992-4E22-B26B-46920B7EA674}">
      <dgm:prSet/>
      <dgm:spPr/>
      <dgm:t>
        <a:bodyPr/>
        <a:lstStyle/>
        <a:p>
          <a:endParaRPr lang="en-US"/>
        </a:p>
      </dgm:t>
    </dgm:pt>
    <dgm:pt modelId="{7279065C-E969-4C7B-8BDB-97877D91FBB9}" type="pres">
      <dgm:prSet presAssocID="{6DFCE945-5350-4C68-8436-27AD2DAD027F}" presName="Name0" presStyleCnt="0">
        <dgm:presLayoutVars>
          <dgm:dir/>
          <dgm:animLvl val="lvl"/>
          <dgm:resizeHandles val="exact"/>
        </dgm:presLayoutVars>
      </dgm:prSet>
      <dgm:spPr/>
    </dgm:pt>
    <dgm:pt modelId="{0E82F1EB-EE5F-4906-A33A-88EE9B21205B}" type="pres">
      <dgm:prSet presAssocID="{6DFCE945-5350-4C68-8436-27AD2DAD027F}" presName="tSp" presStyleCnt="0"/>
      <dgm:spPr/>
    </dgm:pt>
    <dgm:pt modelId="{9D6CA899-58A7-47F6-B855-72CD2DA36898}" type="pres">
      <dgm:prSet presAssocID="{6DFCE945-5350-4C68-8436-27AD2DAD027F}" presName="bSp" presStyleCnt="0"/>
      <dgm:spPr/>
    </dgm:pt>
    <dgm:pt modelId="{BEE5B91F-03EF-4296-A937-53D0A4A56574}" type="pres">
      <dgm:prSet presAssocID="{6DFCE945-5350-4C68-8436-27AD2DAD027F}" presName="process" presStyleCnt="0"/>
      <dgm:spPr/>
    </dgm:pt>
    <dgm:pt modelId="{29B162B7-1F0F-43CA-9E2B-B39C131043C2}" type="pres">
      <dgm:prSet presAssocID="{A9D79C7D-158A-41EF-8FA6-8B862FF92BE6}" presName="composite1" presStyleCnt="0"/>
      <dgm:spPr/>
    </dgm:pt>
    <dgm:pt modelId="{FF7D9F8B-5CA0-4DB2-BB66-ADA8A9F9E13F}" type="pres">
      <dgm:prSet presAssocID="{A9D79C7D-158A-41EF-8FA6-8B862FF92BE6}" presName="dummyNode1" presStyleLbl="node1" presStyleIdx="0" presStyleCnt="5"/>
      <dgm:spPr/>
    </dgm:pt>
    <dgm:pt modelId="{0F08A680-FF1D-456D-81B6-909D470CA86D}" type="pres">
      <dgm:prSet presAssocID="{A9D79C7D-158A-41EF-8FA6-8B862FF92BE6}" presName="childNode1" presStyleLbl="bgAcc1" presStyleIdx="0" presStyleCnt="5">
        <dgm:presLayoutVars>
          <dgm:bulletEnabled val="1"/>
        </dgm:presLayoutVars>
      </dgm:prSet>
      <dgm:spPr/>
    </dgm:pt>
    <dgm:pt modelId="{ABB7BEF3-EF9B-424F-AC08-004214D6455F}" type="pres">
      <dgm:prSet presAssocID="{A9D79C7D-158A-41EF-8FA6-8B862FF92BE6}" presName="childNode1tx" presStyleLbl="bgAcc1" presStyleIdx="0" presStyleCnt="5">
        <dgm:presLayoutVars>
          <dgm:bulletEnabled val="1"/>
        </dgm:presLayoutVars>
      </dgm:prSet>
      <dgm:spPr/>
    </dgm:pt>
    <dgm:pt modelId="{554C60C6-2A5B-4417-BC50-EDCF1F10499B}" type="pres">
      <dgm:prSet presAssocID="{A9D79C7D-158A-41EF-8FA6-8B862FF92BE6}" presName="parentNode1" presStyleLbl="node1" presStyleIdx="0" presStyleCnt="5">
        <dgm:presLayoutVars>
          <dgm:chMax val="1"/>
          <dgm:bulletEnabled val="1"/>
        </dgm:presLayoutVars>
      </dgm:prSet>
      <dgm:spPr/>
    </dgm:pt>
    <dgm:pt modelId="{9767C6EF-5E4D-4AD3-A869-6FA60AE0887B}" type="pres">
      <dgm:prSet presAssocID="{A9D79C7D-158A-41EF-8FA6-8B862FF92BE6}" presName="connSite1" presStyleCnt="0"/>
      <dgm:spPr/>
    </dgm:pt>
    <dgm:pt modelId="{61B12308-2BC8-4778-8283-160A79C20743}" type="pres">
      <dgm:prSet presAssocID="{D502902E-CC2A-4F24-B117-40895C9752AC}" presName="Name9" presStyleLbl="sibTrans2D1" presStyleIdx="0" presStyleCnt="4"/>
      <dgm:spPr/>
    </dgm:pt>
    <dgm:pt modelId="{EA4840C7-23FE-4620-A758-F12DBDD9431D}" type="pres">
      <dgm:prSet presAssocID="{ADDFD8AA-0929-42E7-A21B-4D73DA0B8F45}" presName="composite2" presStyleCnt="0"/>
      <dgm:spPr/>
    </dgm:pt>
    <dgm:pt modelId="{8753C94C-EE18-4E01-A1CD-4AC33DB5BC3E}" type="pres">
      <dgm:prSet presAssocID="{ADDFD8AA-0929-42E7-A21B-4D73DA0B8F45}" presName="dummyNode2" presStyleLbl="node1" presStyleIdx="0" presStyleCnt="5"/>
      <dgm:spPr/>
    </dgm:pt>
    <dgm:pt modelId="{03B16845-3FAF-47F0-978E-0AFA9CFC4A60}" type="pres">
      <dgm:prSet presAssocID="{ADDFD8AA-0929-42E7-A21B-4D73DA0B8F45}" presName="childNode2" presStyleLbl="bgAcc1" presStyleIdx="1" presStyleCnt="5">
        <dgm:presLayoutVars>
          <dgm:bulletEnabled val="1"/>
        </dgm:presLayoutVars>
      </dgm:prSet>
      <dgm:spPr/>
    </dgm:pt>
    <dgm:pt modelId="{8792F161-D22A-491C-8C36-CD959E6A451E}" type="pres">
      <dgm:prSet presAssocID="{ADDFD8AA-0929-42E7-A21B-4D73DA0B8F45}" presName="childNode2tx" presStyleLbl="bgAcc1" presStyleIdx="1" presStyleCnt="5">
        <dgm:presLayoutVars>
          <dgm:bulletEnabled val="1"/>
        </dgm:presLayoutVars>
      </dgm:prSet>
      <dgm:spPr/>
    </dgm:pt>
    <dgm:pt modelId="{BC09B683-797A-4E7C-92B0-1786D76F9F6F}" type="pres">
      <dgm:prSet presAssocID="{ADDFD8AA-0929-42E7-A21B-4D73DA0B8F45}" presName="parentNode2" presStyleLbl="node1" presStyleIdx="1" presStyleCnt="5">
        <dgm:presLayoutVars>
          <dgm:chMax val="0"/>
          <dgm:bulletEnabled val="1"/>
        </dgm:presLayoutVars>
      </dgm:prSet>
      <dgm:spPr/>
    </dgm:pt>
    <dgm:pt modelId="{5251F972-C209-44F3-9E9B-F7F73C3C1350}" type="pres">
      <dgm:prSet presAssocID="{ADDFD8AA-0929-42E7-A21B-4D73DA0B8F45}" presName="connSite2" presStyleCnt="0"/>
      <dgm:spPr/>
    </dgm:pt>
    <dgm:pt modelId="{6B816294-6B8B-40DD-958A-6D23F755D22E}" type="pres">
      <dgm:prSet presAssocID="{22801D28-910F-4AAD-AD19-6DFAF3393F78}" presName="Name18" presStyleLbl="sibTrans2D1" presStyleIdx="1" presStyleCnt="4"/>
      <dgm:spPr/>
    </dgm:pt>
    <dgm:pt modelId="{230126E6-B14D-4A09-85CD-5775B7EFA249}" type="pres">
      <dgm:prSet presAssocID="{FD1B21A0-98FE-41F5-B549-3B5CF3BBAE67}" presName="composite1" presStyleCnt="0"/>
      <dgm:spPr/>
    </dgm:pt>
    <dgm:pt modelId="{4F41A043-C744-4A1B-8F9E-E191D2E74927}" type="pres">
      <dgm:prSet presAssocID="{FD1B21A0-98FE-41F5-B549-3B5CF3BBAE67}" presName="dummyNode1" presStyleLbl="node1" presStyleIdx="1" presStyleCnt="5"/>
      <dgm:spPr/>
    </dgm:pt>
    <dgm:pt modelId="{5ACDDA5E-F726-46A7-98F1-A7B2163A3CAE}" type="pres">
      <dgm:prSet presAssocID="{FD1B21A0-98FE-41F5-B549-3B5CF3BBAE67}" presName="childNode1" presStyleLbl="bgAcc1" presStyleIdx="2" presStyleCnt="5">
        <dgm:presLayoutVars>
          <dgm:bulletEnabled val="1"/>
        </dgm:presLayoutVars>
      </dgm:prSet>
      <dgm:spPr/>
    </dgm:pt>
    <dgm:pt modelId="{04363DF1-7B41-4C35-91AA-0DD3051EA7C6}" type="pres">
      <dgm:prSet presAssocID="{FD1B21A0-98FE-41F5-B549-3B5CF3BBAE67}" presName="childNode1tx" presStyleLbl="bgAcc1" presStyleIdx="2" presStyleCnt="5">
        <dgm:presLayoutVars>
          <dgm:bulletEnabled val="1"/>
        </dgm:presLayoutVars>
      </dgm:prSet>
      <dgm:spPr/>
    </dgm:pt>
    <dgm:pt modelId="{583EF226-F777-4A54-85FD-8BABCCD625B5}" type="pres">
      <dgm:prSet presAssocID="{FD1B21A0-98FE-41F5-B549-3B5CF3BBAE67}" presName="parentNode1" presStyleLbl="node1" presStyleIdx="2" presStyleCnt="5">
        <dgm:presLayoutVars>
          <dgm:chMax val="1"/>
          <dgm:bulletEnabled val="1"/>
        </dgm:presLayoutVars>
      </dgm:prSet>
      <dgm:spPr/>
    </dgm:pt>
    <dgm:pt modelId="{D81151AD-7029-4F1B-86A2-A97229F90BC5}" type="pres">
      <dgm:prSet presAssocID="{FD1B21A0-98FE-41F5-B549-3B5CF3BBAE67}" presName="connSite1" presStyleCnt="0"/>
      <dgm:spPr/>
    </dgm:pt>
    <dgm:pt modelId="{E809DFDF-8B3C-4CCD-BAD7-87F8F7FCCDDA}" type="pres">
      <dgm:prSet presAssocID="{5CEC22EF-3B75-4CF3-B758-41E01C03ACF7}" presName="Name9" presStyleLbl="sibTrans2D1" presStyleIdx="2" presStyleCnt="4"/>
      <dgm:spPr/>
    </dgm:pt>
    <dgm:pt modelId="{5F6E90CA-40A2-4641-93C8-24065DECC908}" type="pres">
      <dgm:prSet presAssocID="{F36D0C30-4814-4DD4-B734-7B60CC28A687}" presName="composite2" presStyleCnt="0"/>
      <dgm:spPr/>
    </dgm:pt>
    <dgm:pt modelId="{EAC49E3B-0B26-4D86-9325-5A3FE0975003}" type="pres">
      <dgm:prSet presAssocID="{F36D0C30-4814-4DD4-B734-7B60CC28A687}" presName="dummyNode2" presStyleLbl="node1" presStyleIdx="2" presStyleCnt="5"/>
      <dgm:spPr/>
    </dgm:pt>
    <dgm:pt modelId="{6E5BD68A-4E2B-41F0-A392-C76DA8467576}" type="pres">
      <dgm:prSet presAssocID="{F36D0C30-4814-4DD4-B734-7B60CC28A687}" presName="childNode2" presStyleLbl="bgAcc1" presStyleIdx="3" presStyleCnt="5">
        <dgm:presLayoutVars>
          <dgm:bulletEnabled val="1"/>
        </dgm:presLayoutVars>
      </dgm:prSet>
      <dgm:spPr/>
    </dgm:pt>
    <dgm:pt modelId="{F0FE4212-148D-4B2C-B656-0D190B22DABB}" type="pres">
      <dgm:prSet presAssocID="{F36D0C30-4814-4DD4-B734-7B60CC28A687}" presName="childNode2tx" presStyleLbl="bgAcc1" presStyleIdx="3" presStyleCnt="5">
        <dgm:presLayoutVars>
          <dgm:bulletEnabled val="1"/>
        </dgm:presLayoutVars>
      </dgm:prSet>
      <dgm:spPr/>
    </dgm:pt>
    <dgm:pt modelId="{EB84570E-07C1-4353-B71A-C73A9E265496}" type="pres">
      <dgm:prSet presAssocID="{F36D0C30-4814-4DD4-B734-7B60CC28A687}" presName="parentNode2" presStyleLbl="node1" presStyleIdx="3" presStyleCnt="5">
        <dgm:presLayoutVars>
          <dgm:chMax val="0"/>
          <dgm:bulletEnabled val="1"/>
        </dgm:presLayoutVars>
      </dgm:prSet>
      <dgm:spPr/>
    </dgm:pt>
    <dgm:pt modelId="{0588A1DD-7AF3-415A-A13E-6AEDD6A7A266}" type="pres">
      <dgm:prSet presAssocID="{F36D0C30-4814-4DD4-B734-7B60CC28A687}" presName="connSite2" presStyleCnt="0"/>
      <dgm:spPr/>
    </dgm:pt>
    <dgm:pt modelId="{8B9AB9C7-D893-434F-B1EB-BC79B9ECE861}" type="pres">
      <dgm:prSet presAssocID="{8871020D-2A89-4615-858A-2FB7632D02CB}" presName="Name18" presStyleLbl="sibTrans2D1" presStyleIdx="3" presStyleCnt="4"/>
      <dgm:spPr/>
    </dgm:pt>
    <dgm:pt modelId="{053AD6AD-B807-4B2F-B5AC-CE809C35CCAA}" type="pres">
      <dgm:prSet presAssocID="{180999A9-7392-4BC8-8186-D370B5CEB2F4}" presName="composite1" presStyleCnt="0"/>
      <dgm:spPr/>
    </dgm:pt>
    <dgm:pt modelId="{D9937916-ABEA-4437-8742-13AE0CF118AC}" type="pres">
      <dgm:prSet presAssocID="{180999A9-7392-4BC8-8186-D370B5CEB2F4}" presName="dummyNode1" presStyleLbl="node1" presStyleIdx="3" presStyleCnt="5"/>
      <dgm:spPr/>
    </dgm:pt>
    <dgm:pt modelId="{FB42DD4D-DE45-476F-B08B-2367C161D281}" type="pres">
      <dgm:prSet presAssocID="{180999A9-7392-4BC8-8186-D370B5CEB2F4}" presName="childNode1" presStyleLbl="bgAcc1" presStyleIdx="4" presStyleCnt="5">
        <dgm:presLayoutVars>
          <dgm:bulletEnabled val="1"/>
        </dgm:presLayoutVars>
      </dgm:prSet>
      <dgm:spPr/>
    </dgm:pt>
    <dgm:pt modelId="{63E86049-665A-45A2-9F53-28597EF693AC}" type="pres">
      <dgm:prSet presAssocID="{180999A9-7392-4BC8-8186-D370B5CEB2F4}" presName="childNode1tx" presStyleLbl="bgAcc1" presStyleIdx="4" presStyleCnt="5">
        <dgm:presLayoutVars>
          <dgm:bulletEnabled val="1"/>
        </dgm:presLayoutVars>
      </dgm:prSet>
      <dgm:spPr/>
    </dgm:pt>
    <dgm:pt modelId="{4AED4CE6-CCF9-46FB-AD74-A04BDCAFFA1C}" type="pres">
      <dgm:prSet presAssocID="{180999A9-7392-4BC8-8186-D370B5CEB2F4}" presName="parentNode1" presStyleLbl="node1" presStyleIdx="4" presStyleCnt="5">
        <dgm:presLayoutVars>
          <dgm:chMax val="1"/>
          <dgm:bulletEnabled val="1"/>
        </dgm:presLayoutVars>
      </dgm:prSet>
      <dgm:spPr/>
    </dgm:pt>
    <dgm:pt modelId="{56C57233-D632-4D61-AD55-5F46143B0617}" type="pres">
      <dgm:prSet presAssocID="{180999A9-7392-4BC8-8186-D370B5CEB2F4}" presName="connSite1" presStyleCnt="0"/>
      <dgm:spPr/>
    </dgm:pt>
  </dgm:ptLst>
  <dgm:cxnLst>
    <dgm:cxn modelId="{F7499A12-FA1E-41F9-A6DD-88344AE7712B}" type="presOf" srcId="{ADDFD8AA-0929-42E7-A21B-4D73DA0B8F45}" destId="{BC09B683-797A-4E7C-92B0-1786D76F9F6F}" srcOrd="0" destOrd="0" presId="urn:microsoft.com/office/officeart/2005/8/layout/hProcess4"/>
    <dgm:cxn modelId="{9AD49919-9B7E-4058-B64E-71F9C86032F0}" type="presOf" srcId="{FD1B21A0-98FE-41F5-B549-3B5CF3BBAE67}" destId="{583EF226-F777-4A54-85FD-8BABCCD625B5}" srcOrd="0" destOrd="0" presId="urn:microsoft.com/office/officeart/2005/8/layout/hProcess4"/>
    <dgm:cxn modelId="{81CECB2C-F820-44B7-B2A9-09885C96C57E}" srcId="{6DFCE945-5350-4C68-8436-27AD2DAD027F}" destId="{A9D79C7D-158A-41EF-8FA6-8B862FF92BE6}" srcOrd="0" destOrd="0" parTransId="{27487320-8900-46DC-9ABD-E02035F90890}" sibTransId="{D502902E-CC2A-4F24-B117-40895C9752AC}"/>
    <dgm:cxn modelId="{0CA1DE31-3BF8-494D-9E5F-3373C82B8A44}" type="presOf" srcId="{22801D28-910F-4AAD-AD19-6DFAF3393F78}" destId="{6B816294-6B8B-40DD-958A-6D23F755D22E}" srcOrd="0" destOrd="0" presId="urn:microsoft.com/office/officeart/2005/8/layout/hProcess4"/>
    <dgm:cxn modelId="{570E9B35-B4F1-4390-9B98-C8FE9873CCE9}" type="presOf" srcId="{8871020D-2A89-4615-858A-2FB7632D02CB}" destId="{8B9AB9C7-D893-434F-B1EB-BC79B9ECE861}" srcOrd="0" destOrd="0" presId="urn:microsoft.com/office/officeart/2005/8/layout/hProcess4"/>
    <dgm:cxn modelId="{4F9F805B-50BD-4F5F-8CA9-31EBB3C8C959}" type="presOf" srcId="{6DFCE945-5350-4C68-8436-27AD2DAD027F}" destId="{7279065C-E969-4C7B-8BDB-97877D91FBB9}" srcOrd="0" destOrd="0" presId="urn:microsoft.com/office/officeart/2005/8/layout/hProcess4"/>
    <dgm:cxn modelId="{B0C6645F-80DC-44A4-9E3B-8955211FA423}" type="presOf" srcId="{180999A9-7392-4BC8-8186-D370B5CEB2F4}" destId="{4AED4CE6-CCF9-46FB-AD74-A04BDCAFFA1C}" srcOrd="0" destOrd="0" presId="urn:microsoft.com/office/officeart/2005/8/layout/hProcess4"/>
    <dgm:cxn modelId="{64F7B063-A073-4C80-9508-C70EDBF54A6E}" srcId="{6DFCE945-5350-4C68-8436-27AD2DAD027F}" destId="{F36D0C30-4814-4DD4-B734-7B60CC28A687}" srcOrd="3" destOrd="0" parTransId="{368A249E-1F0C-40A4-AD9A-89917F9CA08D}" sibTransId="{8871020D-2A89-4615-858A-2FB7632D02CB}"/>
    <dgm:cxn modelId="{77FEFC66-CD60-4F57-A190-FA0A539BFEEF}" type="presOf" srcId="{D502902E-CC2A-4F24-B117-40895C9752AC}" destId="{61B12308-2BC8-4778-8283-160A79C20743}" srcOrd="0" destOrd="0" presId="urn:microsoft.com/office/officeart/2005/8/layout/hProcess4"/>
    <dgm:cxn modelId="{FCAB2273-7AC1-405C-A8AC-B11FCF6E65B9}" srcId="{6DFCE945-5350-4C68-8436-27AD2DAD027F}" destId="{FD1B21A0-98FE-41F5-B549-3B5CF3BBAE67}" srcOrd="2" destOrd="0" parTransId="{7AB895AE-7B4B-4CA7-B7EA-A451FFED0BEC}" sibTransId="{5CEC22EF-3B75-4CF3-B758-41E01C03ACF7}"/>
    <dgm:cxn modelId="{C34B897E-E992-4E22-B26B-46920B7EA674}" srcId="{6DFCE945-5350-4C68-8436-27AD2DAD027F}" destId="{180999A9-7392-4BC8-8186-D370B5CEB2F4}" srcOrd="4" destOrd="0" parTransId="{8CB2A14D-ACB1-4F42-95E2-FD72DF50F965}" sibTransId="{E3353C87-1EF1-42F8-A81E-0DACEC1952DA}"/>
    <dgm:cxn modelId="{A9802788-FBC1-487E-8DFB-A5546A629401}" type="presOf" srcId="{A9D79C7D-158A-41EF-8FA6-8B862FF92BE6}" destId="{554C60C6-2A5B-4417-BC50-EDCF1F10499B}" srcOrd="0" destOrd="0" presId="urn:microsoft.com/office/officeart/2005/8/layout/hProcess4"/>
    <dgm:cxn modelId="{6A258493-ED79-44EB-8A24-7D67EA93F104}" type="presOf" srcId="{5CEC22EF-3B75-4CF3-B758-41E01C03ACF7}" destId="{E809DFDF-8B3C-4CCD-BAD7-87F8F7FCCDDA}" srcOrd="0" destOrd="0" presId="urn:microsoft.com/office/officeart/2005/8/layout/hProcess4"/>
    <dgm:cxn modelId="{BA8726CD-941D-48F1-9E31-46D706B0A4DC}" type="presOf" srcId="{F36D0C30-4814-4DD4-B734-7B60CC28A687}" destId="{EB84570E-07C1-4353-B71A-C73A9E265496}" srcOrd="0" destOrd="0" presId="urn:microsoft.com/office/officeart/2005/8/layout/hProcess4"/>
    <dgm:cxn modelId="{1E82ADD9-B444-49E1-91DF-AD85E2F2CDD0}" srcId="{6DFCE945-5350-4C68-8436-27AD2DAD027F}" destId="{ADDFD8AA-0929-42E7-A21B-4D73DA0B8F45}" srcOrd="1" destOrd="0" parTransId="{8C8C3D66-6BCD-48A6-86DA-E68999768C8A}" sibTransId="{22801D28-910F-4AAD-AD19-6DFAF3393F78}"/>
    <dgm:cxn modelId="{2948170A-E01C-4C07-8441-40162998555D}" type="presParOf" srcId="{7279065C-E969-4C7B-8BDB-97877D91FBB9}" destId="{0E82F1EB-EE5F-4906-A33A-88EE9B21205B}" srcOrd="0" destOrd="0" presId="urn:microsoft.com/office/officeart/2005/8/layout/hProcess4"/>
    <dgm:cxn modelId="{986CD2AE-C533-4914-825C-04C93CEC9ADE}" type="presParOf" srcId="{7279065C-E969-4C7B-8BDB-97877D91FBB9}" destId="{9D6CA899-58A7-47F6-B855-72CD2DA36898}" srcOrd="1" destOrd="0" presId="urn:microsoft.com/office/officeart/2005/8/layout/hProcess4"/>
    <dgm:cxn modelId="{885D40BE-C6EF-4AB3-A34D-6FB96C9F7DF8}" type="presParOf" srcId="{7279065C-E969-4C7B-8BDB-97877D91FBB9}" destId="{BEE5B91F-03EF-4296-A937-53D0A4A56574}" srcOrd="2" destOrd="0" presId="urn:microsoft.com/office/officeart/2005/8/layout/hProcess4"/>
    <dgm:cxn modelId="{957C2240-8477-49CD-9F73-CB87F6CA361A}" type="presParOf" srcId="{BEE5B91F-03EF-4296-A937-53D0A4A56574}" destId="{29B162B7-1F0F-43CA-9E2B-B39C131043C2}" srcOrd="0" destOrd="0" presId="urn:microsoft.com/office/officeart/2005/8/layout/hProcess4"/>
    <dgm:cxn modelId="{A788D8D0-E3F8-4B1C-9C55-5D701BCE4A99}" type="presParOf" srcId="{29B162B7-1F0F-43CA-9E2B-B39C131043C2}" destId="{FF7D9F8B-5CA0-4DB2-BB66-ADA8A9F9E13F}" srcOrd="0" destOrd="0" presId="urn:microsoft.com/office/officeart/2005/8/layout/hProcess4"/>
    <dgm:cxn modelId="{F96ACFFC-862E-43B5-8294-D3E8F408FCB9}" type="presParOf" srcId="{29B162B7-1F0F-43CA-9E2B-B39C131043C2}" destId="{0F08A680-FF1D-456D-81B6-909D470CA86D}" srcOrd="1" destOrd="0" presId="urn:microsoft.com/office/officeart/2005/8/layout/hProcess4"/>
    <dgm:cxn modelId="{68D832AC-8490-4E85-A26C-7661D2782AF0}" type="presParOf" srcId="{29B162B7-1F0F-43CA-9E2B-B39C131043C2}" destId="{ABB7BEF3-EF9B-424F-AC08-004214D6455F}" srcOrd="2" destOrd="0" presId="urn:microsoft.com/office/officeart/2005/8/layout/hProcess4"/>
    <dgm:cxn modelId="{44739304-4544-4EA7-8283-BDB626A4120F}" type="presParOf" srcId="{29B162B7-1F0F-43CA-9E2B-B39C131043C2}" destId="{554C60C6-2A5B-4417-BC50-EDCF1F10499B}" srcOrd="3" destOrd="0" presId="urn:microsoft.com/office/officeart/2005/8/layout/hProcess4"/>
    <dgm:cxn modelId="{BDAB5875-1F06-48C9-AFE7-15101E26AF31}" type="presParOf" srcId="{29B162B7-1F0F-43CA-9E2B-B39C131043C2}" destId="{9767C6EF-5E4D-4AD3-A869-6FA60AE0887B}" srcOrd="4" destOrd="0" presId="urn:microsoft.com/office/officeart/2005/8/layout/hProcess4"/>
    <dgm:cxn modelId="{8768F2A0-6E3C-444E-A505-E09931C7B614}" type="presParOf" srcId="{BEE5B91F-03EF-4296-A937-53D0A4A56574}" destId="{61B12308-2BC8-4778-8283-160A79C20743}" srcOrd="1" destOrd="0" presId="urn:microsoft.com/office/officeart/2005/8/layout/hProcess4"/>
    <dgm:cxn modelId="{A529F0F7-72C6-4A84-8086-80E095775F91}" type="presParOf" srcId="{BEE5B91F-03EF-4296-A937-53D0A4A56574}" destId="{EA4840C7-23FE-4620-A758-F12DBDD9431D}" srcOrd="2" destOrd="0" presId="urn:microsoft.com/office/officeart/2005/8/layout/hProcess4"/>
    <dgm:cxn modelId="{245E1ABC-0D75-4D1B-A249-E8396A45893D}" type="presParOf" srcId="{EA4840C7-23FE-4620-A758-F12DBDD9431D}" destId="{8753C94C-EE18-4E01-A1CD-4AC33DB5BC3E}" srcOrd="0" destOrd="0" presId="urn:microsoft.com/office/officeart/2005/8/layout/hProcess4"/>
    <dgm:cxn modelId="{F07F5362-7CA5-4094-B25D-17737F11987B}" type="presParOf" srcId="{EA4840C7-23FE-4620-A758-F12DBDD9431D}" destId="{03B16845-3FAF-47F0-978E-0AFA9CFC4A60}" srcOrd="1" destOrd="0" presId="urn:microsoft.com/office/officeart/2005/8/layout/hProcess4"/>
    <dgm:cxn modelId="{8C4E53D3-73F1-458D-92D7-D4650AFC91B0}" type="presParOf" srcId="{EA4840C7-23FE-4620-A758-F12DBDD9431D}" destId="{8792F161-D22A-491C-8C36-CD959E6A451E}" srcOrd="2" destOrd="0" presId="urn:microsoft.com/office/officeart/2005/8/layout/hProcess4"/>
    <dgm:cxn modelId="{2E7814B8-8142-48CE-97C0-2C2143C0270A}" type="presParOf" srcId="{EA4840C7-23FE-4620-A758-F12DBDD9431D}" destId="{BC09B683-797A-4E7C-92B0-1786D76F9F6F}" srcOrd="3" destOrd="0" presId="urn:microsoft.com/office/officeart/2005/8/layout/hProcess4"/>
    <dgm:cxn modelId="{3A07FCB9-544B-4603-965B-CBA1B04CA110}" type="presParOf" srcId="{EA4840C7-23FE-4620-A758-F12DBDD9431D}" destId="{5251F972-C209-44F3-9E9B-F7F73C3C1350}" srcOrd="4" destOrd="0" presId="urn:microsoft.com/office/officeart/2005/8/layout/hProcess4"/>
    <dgm:cxn modelId="{9F6A1FC4-02DE-421A-9EF3-4CF57919A3EA}" type="presParOf" srcId="{BEE5B91F-03EF-4296-A937-53D0A4A56574}" destId="{6B816294-6B8B-40DD-958A-6D23F755D22E}" srcOrd="3" destOrd="0" presId="urn:microsoft.com/office/officeart/2005/8/layout/hProcess4"/>
    <dgm:cxn modelId="{76AC1F2D-E5DA-464D-927F-111626A1E418}" type="presParOf" srcId="{BEE5B91F-03EF-4296-A937-53D0A4A56574}" destId="{230126E6-B14D-4A09-85CD-5775B7EFA249}" srcOrd="4" destOrd="0" presId="urn:microsoft.com/office/officeart/2005/8/layout/hProcess4"/>
    <dgm:cxn modelId="{626B8C32-E314-48E4-85E6-A3C7B3BB42F7}" type="presParOf" srcId="{230126E6-B14D-4A09-85CD-5775B7EFA249}" destId="{4F41A043-C744-4A1B-8F9E-E191D2E74927}" srcOrd="0" destOrd="0" presId="urn:microsoft.com/office/officeart/2005/8/layout/hProcess4"/>
    <dgm:cxn modelId="{DB44E762-C5CD-4840-8ECD-490DDD051ACB}" type="presParOf" srcId="{230126E6-B14D-4A09-85CD-5775B7EFA249}" destId="{5ACDDA5E-F726-46A7-98F1-A7B2163A3CAE}" srcOrd="1" destOrd="0" presId="urn:microsoft.com/office/officeart/2005/8/layout/hProcess4"/>
    <dgm:cxn modelId="{F952C760-C9A2-497E-959E-AE3321634BFA}" type="presParOf" srcId="{230126E6-B14D-4A09-85CD-5775B7EFA249}" destId="{04363DF1-7B41-4C35-91AA-0DD3051EA7C6}" srcOrd="2" destOrd="0" presId="urn:microsoft.com/office/officeart/2005/8/layout/hProcess4"/>
    <dgm:cxn modelId="{0E7DC9F3-45A7-4DC9-8745-6AA708F05214}" type="presParOf" srcId="{230126E6-B14D-4A09-85CD-5775B7EFA249}" destId="{583EF226-F777-4A54-85FD-8BABCCD625B5}" srcOrd="3" destOrd="0" presId="urn:microsoft.com/office/officeart/2005/8/layout/hProcess4"/>
    <dgm:cxn modelId="{E5980BFF-7109-463B-A0A8-18F3113CAF13}" type="presParOf" srcId="{230126E6-B14D-4A09-85CD-5775B7EFA249}" destId="{D81151AD-7029-4F1B-86A2-A97229F90BC5}" srcOrd="4" destOrd="0" presId="urn:microsoft.com/office/officeart/2005/8/layout/hProcess4"/>
    <dgm:cxn modelId="{7C4BD85E-1155-42B7-AFCC-4D28A48A0CDA}" type="presParOf" srcId="{BEE5B91F-03EF-4296-A937-53D0A4A56574}" destId="{E809DFDF-8B3C-4CCD-BAD7-87F8F7FCCDDA}" srcOrd="5" destOrd="0" presId="urn:microsoft.com/office/officeart/2005/8/layout/hProcess4"/>
    <dgm:cxn modelId="{EF2F0186-28FA-4CD3-B702-6920C0F7C772}" type="presParOf" srcId="{BEE5B91F-03EF-4296-A937-53D0A4A56574}" destId="{5F6E90CA-40A2-4641-93C8-24065DECC908}" srcOrd="6" destOrd="0" presId="urn:microsoft.com/office/officeart/2005/8/layout/hProcess4"/>
    <dgm:cxn modelId="{A742EDC7-239E-4FFB-AD9F-786BFF3376BA}" type="presParOf" srcId="{5F6E90CA-40A2-4641-93C8-24065DECC908}" destId="{EAC49E3B-0B26-4D86-9325-5A3FE0975003}" srcOrd="0" destOrd="0" presId="urn:microsoft.com/office/officeart/2005/8/layout/hProcess4"/>
    <dgm:cxn modelId="{360D7EDB-266A-451C-A33F-809A0E055109}" type="presParOf" srcId="{5F6E90CA-40A2-4641-93C8-24065DECC908}" destId="{6E5BD68A-4E2B-41F0-A392-C76DA8467576}" srcOrd="1" destOrd="0" presId="urn:microsoft.com/office/officeart/2005/8/layout/hProcess4"/>
    <dgm:cxn modelId="{403548F9-9B7D-406F-AA9A-4365D17E4C21}" type="presParOf" srcId="{5F6E90CA-40A2-4641-93C8-24065DECC908}" destId="{F0FE4212-148D-4B2C-B656-0D190B22DABB}" srcOrd="2" destOrd="0" presId="urn:microsoft.com/office/officeart/2005/8/layout/hProcess4"/>
    <dgm:cxn modelId="{87C43018-C04D-4BCD-997E-7C9B9134C81A}" type="presParOf" srcId="{5F6E90CA-40A2-4641-93C8-24065DECC908}" destId="{EB84570E-07C1-4353-B71A-C73A9E265496}" srcOrd="3" destOrd="0" presId="urn:microsoft.com/office/officeart/2005/8/layout/hProcess4"/>
    <dgm:cxn modelId="{50E50C46-5074-4636-9947-694A0295869A}" type="presParOf" srcId="{5F6E90CA-40A2-4641-93C8-24065DECC908}" destId="{0588A1DD-7AF3-415A-A13E-6AEDD6A7A266}" srcOrd="4" destOrd="0" presId="urn:microsoft.com/office/officeart/2005/8/layout/hProcess4"/>
    <dgm:cxn modelId="{1817519A-401C-4F24-9A04-A664FFCFE30C}" type="presParOf" srcId="{BEE5B91F-03EF-4296-A937-53D0A4A56574}" destId="{8B9AB9C7-D893-434F-B1EB-BC79B9ECE861}" srcOrd="7" destOrd="0" presId="urn:microsoft.com/office/officeart/2005/8/layout/hProcess4"/>
    <dgm:cxn modelId="{F85370BF-02A2-48B2-8234-D99D792F73F4}" type="presParOf" srcId="{BEE5B91F-03EF-4296-A937-53D0A4A56574}" destId="{053AD6AD-B807-4B2F-B5AC-CE809C35CCAA}" srcOrd="8" destOrd="0" presId="urn:microsoft.com/office/officeart/2005/8/layout/hProcess4"/>
    <dgm:cxn modelId="{D3AE2032-E546-4C94-A64E-5A8EAAB5E74C}" type="presParOf" srcId="{053AD6AD-B807-4B2F-B5AC-CE809C35CCAA}" destId="{D9937916-ABEA-4437-8742-13AE0CF118AC}" srcOrd="0" destOrd="0" presId="urn:microsoft.com/office/officeart/2005/8/layout/hProcess4"/>
    <dgm:cxn modelId="{D0698A02-9166-407D-B5C9-5D54B842F9A5}" type="presParOf" srcId="{053AD6AD-B807-4B2F-B5AC-CE809C35CCAA}" destId="{FB42DD4D-DE45-476F-B08B-2367C161D281}" srcOrd="1" destOrd="0" presId="urn:microsoft.com/office/officeart/2005/8/layout/hProcess4"/>
    <dgm:cxn modelId="{EC71144E-E0DC-47A6-B42C-331AE9E11DA6}" type="presParOf" srcId="{053AD6AD-B807-4B2F-B5AC-CE809C35CCAA}" destId="{63E86049-665A-45A2-9F53-28597EF693AC}" srcOrd="2" destOrd="0" presId="urn:microsoft.com/office/officeart/2005/8/layout/hProcess4"/>
    <dgm:cxn modelId="{CF0D6F20-CCD7-4F45-976F-457239650955}" type="presParOf" srcId="{053AD6AD-B807-4B2F-B5AC-CE809C35CCAA}" destId="{4AED4CE6-CCF9-46FB-AD74-A04BDCAFFA1C}" srcOrd="3" destOrd="0" presId="urn:microsoft.com/office/officeart/2005/8/layout/hProcess4"/>
    <dgm:cxn modelId="{028F20D0-78F4-4D13-A3E7-93879F685AB8}" type="presParOf" srcId="{053AD6AD-B807-4B2F-B5AC-CE809C35CCAA}" destId="{56C57233-D632-4D61-AD55-5F46143B061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71DFE-2B2A-46D4-9871-29C08E779F9C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E72D6C-85BF-4C27-94E3-C46438DB5E79}">
      <dgm:prSet phldrT="[Text]" custT="1"/>
      <dgm:spPr/>
      <dgm:t>
        <a:bodyPr/>
        <a:lstStyle/>
        <a:p>
          <a:pPr algn="ctr"/>
          <a:r>
            <a:rPr lang="en-US" sz="800" b="1"/>
            <a:t>Demographics</a:t>
          </a:r>
        </a:p>
      </dgm:t>
    </dgm:pt>
    <dgm:pt modelId="{2E9E1A39-3DFD-4F0F-B44D-7048F5F50705}" type="parTrans" cxnId="{D13C2168-2453-47EA-A1AA-539BEEC1680D}">
      <dgm:prSet/>
      <dgm:spPr/>
      <dgm:t>
        <a:bodyPr/>
        <a:lstStyle/>
        <a:p>
          <a:pPr algn="ctr"/>
          <a:endParaRPr lang="en-US" sz="800" b="1"/>
        </a:p>
      </dgm:t>
    </dgm:pt>
    <dgm:pt modelId="{F00F52D9-65F7-4A5C-B99C-074E83FE2882}" type="sibTrans" cxnId="{D13C2168-2453-47EA-A1AA-539BEEC1680D}">
      <dgm:prSet/>
      <dgm:spPr/>
      <dgm:t>
        <a:bodyPr/>
        <a:lstStyle/>
        <a:p>
          <a:pPr algn="ctr"/>
          <a:endParaRPr lang="en-US" sz="800" b="1"/>
        </a:p>
      </dgm:t>
    </dgm:pt>
    <dgm:pt modelId="{E16C188F-7CEF-436D-9FA3-B3E94C75E194}">
      <dgm:prSet phldrT="[Text]" custT="1"/>
      <dgm:spPr/>
      <dgm:t>
        <a:bodyPr/>
        <a:lstStyle/>
        <a:p>
          <a:pPr algn="ctr"/>
          <a:r>
            <a:rPr lang="en-US" sz="800" b="1"/>
            <a:t>Gender</a:t>
          </a:r>
        </a:p>
      </dgm:t>
    </dgm:pt>
    <dgm:pt modelId="{04F3EE86-3A6B-4BA2-BC31-18D33B25964E}" type="parTrans" cxnId="{3E35DFC5-BFFE-4E21-AA8F-D2B5F179523D}">
      <dgm:prSet custT="1"/>
      <dgm:spPr/>
      <dgm:t>
        <a:bodyPr/>
        <a:lstStyle/>
        <a:p>
          <a:pPr algn="ctr"/>
          <a:endParaRPr lang="en-US" sz="800" b="1"/>
        </a:p>
      </dgm:t>
    </dgm:pt>
    <dgm:pt modelId="{0BD569B0-8AFD-4659-9038-D4FB522F6D62}" type="sibTrans" cxnId="{3E35DFC5-BFFE-4E21-AA8F-D2B5F179523D}">
      <dgm:prSet/>
      <dgm:spPr/>
      <dgm:t>
        <a:bodyPr/>
        <a:lstStyle/>
        <a:p>
          <a:pPr algn="ctr"/>
          <a:endParaRPr lang="en-US" sz="800" b="1"/>
        </a:p>
      </dgm:t>
    </dgm:pt>
    <dgm:pt modelId="{BEA78275-EE2E-4D6D-82A2-8B5C2FB77E97}">
      <dgm:prSet phldrT="[Text]" custT="1"/>
      <dgm:spPr/>
      <dgm:t>
        <a:bodyPr/>
        <a:lstStyle/>
        <a:p>
          <a:pPr algn="ctr"/>
          <a:r>
            <a:rPr lang="en-US" sz="800" b="1"/>
            <a:t>Age</a:t>
          </a:r>
        </a:p>
      </dgm:t>
    </dgm:pt>
    <dgm:pt modelId="{66C529F6-CB64-4551-B7FE-84B3D74EB4F9}" type="parTrans" cxnId="{1E14EB7B-611A-4CB1-BEC8-96895A640567}">
      <dgm:prSet custT="1"/>
      <dgm:spPr/>
      <dgm:t>
        <a:bodyPr/>
        <a:lstStyle/>
        <a:p>
          <a:pPr algn="ctr"/>
          <a:endParaRPr lang="en-US" sz="800" b="1"/>
        </a:p>
      </dgm:t>
    </dgm:pt>
    <dgm:pt modelId="{9DFDD294-F033-47F5-9A0C-A713314B7CBA}" type="sibTrans" cxnId="{1E14EB7B-611A-4CB1-BEC8-96895A640567}">
      <dgm:prSet/>
      <dgm:spPr/>
      <dgm:t>
        <a:bodyPr/>
        <a:lstStyle/>
        <a:p>
          <a:pPr algn="ctr"/>
          <a:endParaRPr lang="en-US" sz="800" b="1"/>
        </a:p>
      </dgm:t>
    </dgm:pt>
    <dgm:pt modelId="{41345E55-EAE1-4EA4-958F-9B0C56E3D1BA}">
      <dgm:prSet phldrT="[Text]" custT="1"/>
      <dgm:spPr/>
      <dgm:t>
        <a:bodyPr/>
        <a:lstStyle/>
        <a:p>
          <a:pPr algn="ctr"/>
          <a:r>
            <a:rPr lang="en-US" sz="800" b="1"/>
            <a:t>Life Stage</a:t>
          </a:r>
        </a:p>
      </dgm:t>
    </dgm:pt>
    <dgm:pt modelId="{D4508512-F83B-44DD-B2BE-CC5F32454EB9}" type="parTrans" cxnId="{DA558841-8CF7-4DFE-B341-EA1E69346E94}">
      <dgm:prSet custT="1"/>
      <dgm:spPr/>
      <dgm:t>
        <a:bodyPr/>
        <a:lstStyle/>
        <a:p>
          <a:pPr algn="ctr"/>
          <a:endParaRPr lang="en-US" sz="800" b="1"/>
        </a:p>
      </dgm:t>
    </dgm:pt>
    <dgm:pt modelId="{CA1A7768-021B-41B6-8726-92335455385B}" type="sibTrans" cxnId="{DA558841-8CF7-4DFE-B341-EA1E69346E94}">
      <dgm:prSet/>
      <dgm:spPr/>
      <dgm:t>
        <a:bodyPr/>
        <a:lstStyle/>
        <a:p>
          <a:pPr algn="ctr"/>
          <a:endParaRPr lang="en-US" sz="800" b="1"/>
        </a:p>
      </dgm:t>
    </dgm:pt>
    <dgm:pt modelId="{245D1B30-E067-4253-9280-15F01068851E}">
      <dgm:prSet phldrT="[Text]" custT="1"/>
      <dgm:spPr/>
      <dgm:t>
        <a:bodyPr/>
        <a:lstStyle/>
        <a:p>
          <a:pPr algn="ctr"/>
          <a:r>
            <a:rPr lang="en-US" sz="800" b="0"/>
            <a:t>Household income</a:t>
          </a:r>
        </a:p>
      </dgm:t>
    </dgm:pt>
    <dgm:pt modelId="{2DE077BF-D193-4484-96A6-502E87E164AB}" type="parTrans" cxnId="{5368DDBA-4081-4A6E-A31E-70FC77FE3D00}">
      <dgm:prSet custT="1"/>
      <dgm:spPr/>
      <dgm:t>
        <a:bodyPr/>
        <a:lstStyle/>
        <a:p>
          <a:pPr algn="ctr"/>
          <a:endParaRPr lang="en-US" sz="800" b="1"/>
        </a:p>
      </dgm:t>
    </dgm:pt>
    <dgm:pt modelId="{673EEF77-83B7-485F-9B9C-E8E539E1C2DA}" type="sibTrans" cxnId="{5368DDBA-4081-4A6E-A31E-70FC77FE3D00}">
      <dgm:prSet/>
      <dgm:spPr/>
      <dgm:t>
        <a:bodyPr/>
        <a:lstStyle/>
        <a:p>
          <a:pPr algn="ctr"/>
          <a:endParaRPr lang="en-US" sz="800" b="1"/>
        </a:p>
      </dgm:t>
    </dgm:pt>
    <dgm:pt modelId="{5D3BE360-FA2B-4469-A9EA-AE1EC4B7FFF7}">
      <dgm:prSet phldrT="[Text]" custT="1"/>
      <dgm:spPr/>
      <dgm:t>
        <a:bodyPr/>
        <a:lstStyle/>
        <a:p>
          <a:pPr algn="ctr"/>
          <a:r>
            <a:rPr lang="en-US" sz="800" b="1"/>
            <a:t>Education</a:t>
          </a:r>
        </a:p>
      </dgm:t>
    </dgm:pt>
    <dgm:pt modelId="{7C290EAD-C1F9-4EC3-897F-AD786860D18E}" type="parTrans" cxnId="{7ED6877E-BC81-4B1C-BB16-A3E34547B305}">
      <dgm:prSet custT="1"/>
      <dgm:spPr/>
      <dgm:t>
        <a:bodyPr/>
        <a:lstStyle/>
        <a:p>
          <a:pPr algn="ctr"/>
          <a:endParaRPr lang="en-US" sz="800" b="1"/>
        </a:p>
      </dgm:t>
    </dgm:pt>
    <dgm:pt modelId="{126297D0-7F25-4EBA-9062-C0ADAD79D262}" type="sibTrans" cxnId="{7ED6877E-BC81-4B1C-BB16-A3E34547B305}">
      <dgm:prSet/>
      <dgm:spPr/>
      <dgm:t>
        <a:bodyPr/>
        <a:lstStyle/>
        <a:p>
          <a:pPr algn="ctr"/>
          <a:endParaRPr lang="en-US" sz="800" b="1"/>
        </a:p>
      </dgm:t>
    </dgm:pt>
    <dgm:pt modelId="{43571932-EB91-4B2B-A8D0-45A9F46A4832}">
      <dgm:prSet phldrT="[Text]" custT="1"/>
      <dgm:spPr/>
      <dgm:t>
        <a:bodyPr/>
        <a:lstStyle/>
        <a:p>
          <a:pPr algn="ctr"/>
          <a:r>
            <a:rPr lang="en-US" sz="800" b="0"/>
            <a:t>Occupation</a:t>
          </a:r>
        </a:p>
      </dgm:t>
    </dgm:pt>
    <dgm:pt modelId="{0F0763EA-E893-428B-A372-0C11AC8F74CA}" type="parTrans" cxnId="{3B2A9F91-BC4E-4525-BB81-AE0B0AE7253B}">
      <dgm:prSet custT="1"/>
      <dgm:spPr/>
      <dgm:t>
        <a:bodyPr/>
        <a:lstStyle/>
        <a:p>
          <a:pPr algn="ctr"/>
          <a:endParaRPr lang="en-US" sz="800" b="1"/>
        </a:p>
      </dgm:t>
    </dgm:pt>
    <dgm:pt modelId="{8586A895-46CD-448A-8449-E0EA8F51F9B6}" type="sibTrans" cxnId="{3B2A9F91-BC4E-4525-BB81-AE0B0AE7253B}">
      <dgm:prSet/>
      <dgm:spPr/>
      <dgm:t>
        <a:bodyPr/>
        <a:lstStyle/>
        <a:p>
          <a:pPr algn="ctr"/>
          <a:endParaRPr lang="en-US" sz="800" b="1"/>
        </a:p>
      </dgm:t>
    </dgm:pt>
    <dgm:pt modelId="{D74259E0-BAE6-45C6-871C-D50ED5F421D1}">
      <dgm:prSet phldrT="[Text]" custT="1"/>
      <dgm:spPr/>
      <dgm:t>
        <a:bodyPr/>
        <a:lstStyle/>
        <a:p>
          <a:pPr algn="ctr"/>
          <a:r>
            <a:rPr lang="en-US" sz="800" b="1"/>
            <a:t>Race/</a:t>
          </a:r>
          <a:br>
            <a:rPr lang="en-US" sz="800" b="1"/>
          </a:br>
          <a:r>
            <a:rPr lang="en-US" sz="800" b="1"/>
            <a:t>ethnicity</a:t>
          </a:r>
        </a:p>
      </dgm:t>
    </dgm:pt>
    <dgm:pt modelId="{FAFB88C9-63D6-41A6-BA2E-5A91BBE0B150}" type="parTrans" cxnId="{1707BE33-DD53-4F46-A0DB-9705BE7A7D8F}">
      <dgm:prSet custT="1"/>
      <dgm:spPr/>
      <dgm:t>
        <a:bodyPr/>
        <a:lstStyle/>
        <a:p>
          <a:pPr algn="ctr"/>
          <a:endParaRPr lang="en-US" sz="800" b="1"/>
        </a:p>
      </dgm:t>
    </dgm:pt>
    <dgm:pt modelId="{0AFDB815-121C-4C12-9103-FD4937326AFD}" type="sibTrans" cxnId="{1707BE33-DD53-4F46-A0DB-9705BE7A7D8F}">
      <dgm:prSet/>
      <dgm:spPr/>
      <dgm:t>
        <a:bodyPr/>
        <a:lstStyle/>
        <a:p>
          <a:pPr algn="ctr"/>
          <a:endParaRPr lang="en-US" sz="800" b="1"/>
        </a:p>
      </dgm:t>
    </dgm:pt>
    <dgm:pt modelId="{52517A7E-B428-43F0-AE0A-6B8945F9B5A5}">
      <dgm:prSet phldrT="[Text]" custT="1"/>
      <dgm:spPr/>
      <dgm:t>
        <a:bodyPr/>
        <a:lstStyle/>
        <a:p>
          <a:pPr algn="ctr"/>
          <a:r>
            <a:rPr lang="en-US" sz="800" b="1"/>
            <a:t>Religion</a:t>
          </a:r>
        </a:p>
      </dgm:t>
    </dgm:pt>
    <dgm:pt modelId="{36395BBB-7F6A-4824-9638-C9B903A7528B}" type="parTrans" cxnId="{E61065A8-2EC1-4C0E-AA72-CC16D89ACA16}">
      <dgm:prSet custT="1"/>
      <dgm:spPr/>
      <dgm:t>
        <a:bodyPr/>
        <a:lstStyle/>
        <a:p>
          <a:pPr algn="ctr"/>
          <a:endParaRPr lang="en-US" sz="800" b="1"/>
        </a:p>
      </dgm:t>
    </dgm:pt>
    <dgm:pt modelId="{9B3F0CEC-4D57-414F-BB72-51ECF9DCE679}" type="sibTrans" cxnId="{E61065A8-2EC1-4C0E-AA72-CC16D89ACA16}">
      <dgm:prSet/>
      <dgm:spPr/>
      <dgm:t>
        <a:bodyPr/>
        <a:lstStyle/>
        <a:p>
          <a:pPr algn="ctr"/>
          <a:endParaRPr lang="en-US" sz="800" b="1"/>
        </a:p>
      </dgm:t>
    </dgm:pt>
    <dgm:pt modelId="{83900831-79CC-4741-83C7-E91084AF9052}">
      <dgm:prSet phldrT="[Text]" custT="1"/>
      <dgm:spPr/>
      <dgm:t>
        <a:bodyPr/>
        <a:lstStyle/>
        <a:p>
          <a:pPr algn="ctr"/>
          <a:r>
            <a:rPr lang="en-US" sz="800" b="1"/>
            <a:t>Socio-economic status</a:t>
          </a:r>
        </a:p>
      </dgm:t>
    </dgm:pt>
    <dgm:pt modelId="{F82A8DB8-F602-4798-B0E0-F09B14A3338F}" type="parTrans" cxnId="{513A84E2-D93B-4D0C-8D71-B2874A53032A}">
      <dgm:prSet custT="1"/>
      <dgm:spPr/>
      <dgm:t>
        <a:bodyPr/>
        <a:lstStyle/>
        <a:p>
          <a:pPr algn="ctr"/>
          <a:endParaRPr lang="en-US" sz="800" b="1"/>
        </a:p>
      </dgm:t>
    </dgm:pt>
    <dgm:pt modelId="{B889D9A6-2EBE-4FFC-84FF-A775B3D3A4BB}" type="sibTrans" cxnId="{513A84E2-D93B-4D0C-8D71-B2874A53032A}">
      <dgm:prSet/>
      <dgm:spPr/>
      <dgm:t>
        <a:bodyPr/>
        <a:lstStyle/>
        <a:p>
          <a:pPr algn="ctr"/>
          <a:endParaRPr lang="en-US" sz="800" b="1"/>
        </a:p>
      </dgm:t>
    </dgm:pt>
    <dgm:pt modelId="{D1B5C095-EC04-48C0-A38F-196FCF5B1030}" type="pres">
      <dgm:prSet presAssocID="{7A471DFE-2B2A-46D4-9871-29C08E779F9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BB6D554-E659-4E3C-BA14-A1929103506E}" type="pres">
      <dgm:prSet presAssocID="{F0E72D6C-85BF-4C27-94E3-C46438DB5E79}" presName="centerShape" presStyleLbl="node0" presStyleIdx="0" presStyleCnt="1" custScaleX="180608"/>
      <dgm:spPr/>
    </dgm:pt>
    <dgm:pt modelId="{FBB56082-F507-47E9-B191-5269D5F37F92}" type="pres">
      <dgm:prSet presAssocID="{04F3EE86-3A6B-4BA2-BC31-18D33B25964E}" presName="Name9" presStyleLbl="parChTrans1D2" presStyleIdx="0" presStyleCnt="9"/>
      <dgm:spPr/>
    </dgm:pt>
    <dgm:pt modelId="{371FAC18-CC2B-4097-B31C-4E4CC892B848}" type="pres">
      <dgm:prSet presAssocID="{04F3EE86-3A6B-4BA2-BC31-18D33B25964E}" presName="connTx" presStyleLbl="parChTrans1D2" presStyleIdx="0" presStyleCnt="9"/>
      <dgm:spPr/>
    </dgm:pt>
    <dgm:pt modelId="{9940527A-6F2E-4FF4-A95F-E1EE360F9AFF}" type="pres">
      <dgm:prSet presAssocID="{E16C188F-7CEF-436D-9FA3-B3E94C75E194}" presName="node" presStyleLbl="node1" presStyleIdx="0" presStyleCnt="9" custScaleX="123229">
        <dgm:presLayoutVars>
          <dgm:bulletEnabled val="1"/>
        </dgm:presLayoutVars>
      </dgm:prSet>
      <dgm:spPr/>
    </dgm:pt>
    <dgm:pt modelId="{A9373EFC-9021-46BB-A58F-3F44593AD212}" type="pres">
      <dgm:prSet presAssocID="{66C529F6-CB64-4551-B7FE-84B3D74EB4F9}" presName="Name9" presStyleLbl="parChTrans1D2" presStyleIdx="1" presStyleCnt="9"/>
      <dgm:spPr/>
    </dgm:pt>
    <dgm:pt modelId="{6FD31BFC-D0C3-4F3F-8F9A-E4C018346C67}" type="pres">
      <dgm:prSet presAssocID="{66C529F6-CB64-4551-B7FE-84B3D74EB4F9}" presName="connTx" presStyleLbl="parChTrans1D2" presStyleIdx="1" presStyleCnt="9"/>
      <dgm:spPr/>
    </dgm:pt>
    <dgm:pt modelId="{5BFB5EA2-CC94-488D-9CF9-4E4323160994}" type="pres">
      <dgm:prSet presAssocID="{BEA78275-EE2E-4D6D-82A2-8B5C2FB77E97}" presName="node" presStyleLbl="node1" presStyleIdx="1" presStyleCnt="9" custScaleX="123229">
        <dgm:presLayoutVars>
          <dgm:bulletEnabled val="1"/>
        </dgm:presLayoutVars>
      </dgm:prSet>
      <dgm:spPr/>
    </dgm:pt>
    <dgm:pt modelId="{2949370F-FEEE-46E6-AC69-6D59E87476FD}" type="pres">
      <dgm:prSet presAssocID="{D4508512-F83B-44DD-B2BE-CC5F32454EB9}" presName="Name9" presStyleLbl="parChTrans1D2" presStyleIdx="2" presStyleCnt="9"/>
      <dgm:spPr/>
    </dgm:pt>
    <dgm:pt modelId="{C0AC217A-DC67-4B7C-990C-0DC8354FDB3A}" type="pres">
      <dgm:prSet presAssocID="{D4508512-F83B-44DD-B2BE-CC5F32454EB9}" presName="connTx" presStyleLbl="parChTrans1D2" presStyleIdx="2" presStyleCnt="9"/>
      <dgm:spPr/>
    </dgm:pt>
    <dgm:pt modelId="{5FBEDB6C-47C7-4604-B657-6DA82F85A320}" type="pres">
      <dgm:prSet presAssocID="{41345E55-EAE1-4EA4-958F-9B0C56E3D1BA}" presName="node" presStyleLbl="node1" presStyleIdx="2" presStyleCnt="9" custScaleX="123229">
        <dgm:presLayoutVars>
          <dgm:bulletEnabled val="1"/>
        </dgm:presLayoutVars>
      </dgm:prSet>
      <dgm:spPr/>
    </dgm:pt>
    <dgm:pt modelId="{00127A74-B819-4794-9D2F-4C26672E167C}" type="pres">
      <dgm:prSet presAssocID="{2DE077BF-D193-4484-96A6-502E87E164AB}" presName="Name9" presStyleLbl="parChTrans1D2" presStyleIdx="3" presStyleCnt="9"/>
      <dgm:spPr/>
    </dgm:pt>
    <dgm:pt modelId="{527202CF-1EC3-4F07-A278-F5E3A5F02604}" type="pres">
      <dgm:prSet presAssocID="{2DE077BF-D193-4484-96A6-502E87E164AB}" presName="connTx" presStyleLbl="parChTrans1D2" presStyleIdx="3" presStyleCnt="9"/>
      <dgm:spPr/>
    </dgm:pt>
    <dgm:pt modelId="{4E16F1C9-8FDA-4077-8609-241DC6580B8C}" type="pres">
      <dgm:prSet presAssocID="{245D1B30-E067-4253-9280-15F01068851E}" presName="node" presStyleLbl="node1" presStyleIdx="3" presStyleCnt="9" custScaleX="123229">
        <dgm:presLayoutVars>
          <dgm:bulletEnabled val="1"/>
        </dgm:presLayoutVars>
      </dgm:prSet>
      <dgm:spPr/>
    </dgm:pt>
    <dgm:pt modelId="{7D740DD9-0CCE-4288-8564-BCD82DDBD6E3}" type="pres">
      <dgm:prSet presAssocID="{7C290EAD-C1F9-4EC3-897F-AD786860D18E}" presName="Name9" presStyleLbl="parChTrans1D2" presStyleIdx="4" presStyleCnt="9"/>
      <dgm:spPr/>
    </dgm:pt>
    <dgm:pt modelId="{13739CDA-E7B5-4B36-897E-6B9A94715C6A}" type="pres">
      <dgm:prSet presAssocID="{7C290EAD-C1F9-4EC3-897F-AD786860D18E}" presName="connTx" presStyleLbl="parChTrans1D2" presStyleIdx="4" presStyleCnt="9"/>
      <dgm:spPr/>
    </dgm:pt>
    <dgm:pt modelId="{1B211F8F-33EA-49C7-BB16-2B451FF1565E}" type="pres">
      <dgm:prSet presAssocID="{5D3BE360-FA2B-4469-A9EA-AE1EC4B7FFF7}" presName="node" presStyleLbl="node1" presStyleIdx="4" presStyleCnt="9" custScaleX="123229">
        <dgm:presLayoutVars>
          <dgm:bulletEnabled val="1"/>
        </dgm:presLayoutVars>
      </dgm:prSet>
      <dgm:spPr/>
    </dgm:pt>
    <dgm:pt modelId="{FCEF61A7-4ACF-46BE-A4E1-5F4518BB792B}" type="pres">
      <dgm:prSet presAssocID="{0F0763EA-E893-428B-A372-0C11AC8F74CA}" presName="Name9" presStyleLbl="parChTrans1D2" presStyleIdx="5" presStyleCnt="9"/>
      <dgm:spPr/>
    </dgm:pt>
    <dgm:pt modelId="{1E4602EA-5A13-45B9-AC1D-BFBDD7B51096}" type="pres">
      <dgm:prSet presAssocID="{0F0763EA-E893-428B-A372-0C11AC8F74CA}" presName="connTx" presStyleLbl="parChTrans1D2" presStyleIdx="5" presStyleCnt="9"/>
      <dgm:spPr/>
    </dgm:pt>
    <dgm:pt modelId="{0135C884-6A4B-4A12-9933-4EE6A73A64E2}" type="pres">
      <dgm:prSet presAssocID="{43571932-EB91-4B2B-A8D0-45A9F46A4832}" presName="node" presStyleLbl="node1" presStyleIdx="5" presStyleCnt="9" custScaleX="123229">
        <dgm:presLayoutVars>
          <dgm:bulletEnabled val="1"/>
        </dgm:presLayoutVars>
      </dgm:prSet>
      <dgm:spPr/>
    </dgm:pt>
    <dgm:pt modelId="{0F54BFCE-1D93-40DE-9633-6AB2804392FA}" type="pres">
      <dgm:prSet presAssocID="{FAFB88C9-63D6-41A6-BA2E-5A91BBE0B150}" presName="Name9" presStyleLbl="parChTrans1D2" presStyleIdx="6" presStyleCnt="9"/>
      <dgm:spPr/>
    </dgm:pt>
    <dgm:pt modelId="{94E8E902-E7ED-4546-98CE-A9732C79AB19}" type="pres">
      <dgm:prSet presAssocID="{FAFB88C9-63D6-41A6-BA2E-5A91BBE0B150}" presName="connTx" presStyleLbl="parChTrans1D2" presStyleIdx="6" presStyleCnt="9"/>
      <dgm:spPr/>
    </dgm:pt>
    <dgm:pt modelId="{D31D8DC4-6A17-447F-8F0D-3740D30990A9}" type="pres">
      <dgm:prSet presAssocID="{D74259E0-BAE6-45C6-871C-D50ED5F421D1}" presName="node" presStyleLbl="node1" presStyleIdx="6" presStyleCnt="9" custScaleX="123229">
        <dgm:presLayoutVars>
          <dgm:bulletEnabled val="1"/>
        </dgm:presLayoutVars>
      </dgm:prSet>
      <dgm:spPr/>
    </dgm:pt>
    <dgm:pt modelId="{DF51CF03-93DD-4D7F-B535-745D9A1574F9}" type="pres">
      <dgm:prSet presAssocID="{36395BBB-7F6A-4824-9638-C9B903A7528B}" presName="Name9" presStyleLbl="parChTrans1D2" presStyleIdx="7" presStyleCnt="9"/>
      <dgm:spPr/>
    </dgm:pt>
    <dgm:pt modelId="{404F3C9F-8275-42A1-AB55-639E193654E9}" type="pres">
      <dgm:prSet presAssocID="{36395BBB-7F6A-4824-9638-C9B903A7528B}" presName="connTx" presStyleLbl="parChTrans1D2" presStyleIdx="7" presStyleCnt="9"/>
      <dgm:spPr/>
    </dgm:pt>
    <dgm:pt modelId="{5E165D40-C932-4755-98A2-AC542A20AC6C}" type="pres">
      <dgm:prSet presAssocID="{52517A7E-B428-43F0-AE0A-6B8945F9B5A5}" presName="node" presStyleLbl="node1" presStyleIdx="7" presStyleCnt="9" custScaleX="123229">
        <dgm:presLayoutVars>
          <dgm:bulletEnabled val="1"/>
        </dgm:presLayoutVars>
      </dgm:prSet>
      <dgm:spPr/>
    </dgm:pt>
    <dgm:pt modelId="{CE014C80-FE0D-48D0-B8CD-54525CCBAD6F}" type="pres">
      <dgm:prSet presAssocID="{F82A8DB8-F602-4798-B0E0-F09B14A3338F}" presName="Name9" presStyleLbl="parChTrans1D2" presStyleIdx="8" presStyleCnt="9"/>
      <dgm:spPr/>
    </dgm:pt>
    <dgm:pt modelId="{30AE5888-CABF-47E6-844B-734098406C5C}" type="pres">
      <dgm:prSet presAssocID="{F82A8DB8-F602-4798-B0E0-F09B14A3338F}" presName="connTx" presStyleLbl="parChTrans1D2" presStyleIdx="8" presStyleCnt="9"/>
      <dgm:spPr/>
    </dgm:pt>
    <dgm:pt modelId="{050B0024-CB29-4EE2-914D-A58ECF8D9B5A}" type="pres">
      <dgm:prSet presAssocID="{83900831-79CC-4741-83C7-E91084AF9052}" presName="node" presStyleLbl="node1" presStyleIdx="8" presStyleCnt="9" custScaleX="123229">
        <dgm:presLayoutVars>
          <dgm:bulletEnabled val="1"/>
        </dgm:presLayoutVars>
      </dgm:prSet>
      <dgm:spPr/>
    </dgm:pt>
  </dgm:ptLst>
  <dgm:cxnLst>
    <dgm:cxn modelId="{C6F76B10-53A5-40CC-9C65-CAA5B619B959}" type="presOf" srcId="{FAFB88C9-63D6-41A6-BA2E-5A91BBE0B150}" destId="{0F54BFCE-1D93-40DE-9633-6AB2804392FA}" srcOrd="0" destOrd="0" presId="urn:microsoft.com/office/officeart/2005/8/layout/radial1"/>
    <dgm:cxn modelId="{07531323-37DD-44D5-8C23-22D85EADAA62}" type="presOf" srcId="{36395BBB-7F6A-4824-9638-C9B903A7528B}" destId="{404F3C9F-8275-42A1-AB55-639E193654E9}" srcOrd="1" destOrd="0" presId="urn:microsoft.com/office/officeart/2005/8/layout/radial1"/>
    <dgm:cxn modelId="{CC98FD31-94A0-4DF2-9500-647D87CB941F}" type="presOf" srcId="{43571932-EB91-4B2B-A8D0-45A9F46A4832}" destId="{0135C884-6A4B-4A12-9933-4EE6A73A64E2}" srcOrd="0" destOrd="0" presId="urn:microsoft.com/office/officeart/2005/8/layout/radial1"/>
    <dgm:cxn modelId="{1707BE33-DD53-4F46-A0DB-9705BE7A7D8F}" srcId="{F0E72D6C-85BF-4C27-94E3-C46438DB5E79}" destId="{D74259E0-BAE6-45C6-871C-D50ED5F421D1}" srcOrd="6" destOrd="0" parTransId="{FAFB88C9-63D6-41A6-BA2E-5A91BBE0B150}" sibTransId="{0AFDB815-121C-4C12-9103-FD4937326AFD}"/>
    <dgm:cxn modelId="{9C33693D-FAB1-4589-92F1-43B12E296594}" type="presOf" srcId="{FAFB88C9-63D6-41A6-BA2E-5A91BBE0B150}" destId="{94E8E902-E7ED-4546-98CE-A9732C79AB19}" srcOrd="1" destOrd="0" presId="urn:microsoft.com/office/officeart/2005/8/layout/radial1"/>
    <dgm:cxn modelId="{A919D85E-FF65-438E-892A-2E738DD188F0}" type="presOf" srcId="{D4508512-F83B-44DD-B2BE-CC5F32454EB9}" destId="{C0AC217A-DC67-4B7C-990C-0DC8354FDB3A}" srcOrd="1" destOrd="0" presId="urn:microsoft.com/office/officeart/2005/8/layout/radial1"/>
    <dgm:cxn modelId="{DA558841-8CF7-4DFE-B341-EA1E69346E94}" srcId="{F0E72D6C-85BF-4C27-94E3-C46438DB5E79}" destId="{41345E55-EAE1-4EA4-958F-9B0C56E3D1BA}" srcOrd="2" destOrd="0" parTransId="{D4508512-F83B-44DD-B2BE-CC5F32454EB9}" sibTransId="{CA1A7768-021B-41B6-8726-92335455385B}"/>
    <dgm:cxn modelId="{4A54C841-DF37-4208-BB85-18B5E608C2E0}" type="presOf" srcId="{2DE077BF-D193-4484-96A6-502E87E164AB}" destId="{527202CF-1EC3-4F07-A278-F5E3A5F02604}" srcOrd="1" destOrd="0" presId="urn:microsoft.com/office/officeart/2005/8/layout/radial1"/>
    <dgm:cxn modelId="{D13C2168-2453-47EA-A1AA-539BEEC1680D}" srcId="{7A471DFE-2B2A-46D4-9871-29C08E779F9C}" destId="{F0E72D6C-85BF-4C27-94E3-C46438DB5E79}" srcOrd="0" destOrd="0" parTransId="{2E9E1A39-3DFD-4F0F-B44D-7048F5F50705}" sibTransId="{F00F52D9-65F7-4A5C-B99C-074E83FE2882}"/>
    <dgm:cxn modelId="{3388AA68-5616-4A32-BDB6-0457144D41AD}" type="presOf" srcId="{66C529F6-CB64-4551-B7FE-84B3D74EB4F9}" destId="{6FD31BFC-D0C3-4F3F-8F9A-E4C018346C67}" srcOrd="1" destOrd="0" presId="urn:microsoft.com/office/officeart/2005/8/layout/radial1"/>
    <dgm:cxn modelId="{669F4269-49C2-48D4-9099-F7C851AF3DC1}" type="presOf" srcId="{245D1B30-E067-4253-9280-15F01068851E}" destId="{4E16F1C9-8FDA-4077-8609-241DC6580B8C}" srcOrd="0" destOrd="0" presId="urn:microsoft.com/office/officeart/2005/8/layout/radial1"/>
    <dgm:cxn modelId="{45EE9C6B-0290-4566-A8FC-366EFF464F54}" type="presOf" srcId="{04F3EE86-3A6B-4BA2-BC31-18D33B25964E}" destId="{371FAC18-CC2B-4097-B31C-4E4CC892B848}" srcOrd="1" destOrd="0" presId="urn:microsoft.com/office/officeart/2005/8/layout/radial1"/>
    <dgm:cxn modelId="{5D1EEB70-A49D-4D94-A608-9E2CC28A0D85}" type="presOf" srcId="{36395BBB-7F6A-4824-9638-C9B903A7528B}" destId="{DF51CF03-93DD-4D7F-B535-745D9A1574F9}" srcOrd="0" destOrd="0" presId="urn:microsoft.com/office/officeart/2005/8/layout/radial1"/>
    <dgm:cxn modelId="{963B7E52-0AC1-4B27-B674-386C2388A9F4}" type="presOf" srcId="{04F3EE86-3A6B-4BA2-BC31-18D33B25964E}" destId="{FBB56082-F507-47E9-B191-5269D5F37F92}" srcOrd="0" destOrd="0" presId="urn:microsoft.com/office/officeart/2005/8/layout/radial1"/>
    <dgm:cxn modelId="{F2B7B152-22EE-47C2-A1DF-F8C00DA20E7C}" type="presOf" srcId="{7A471DFE-2B2A-46D4-9871-29C08E779F9C}" destId="{D1B5C095-EC04-48C0-A38F-196FCF5B1030}" srcOrd="0" destOrd="0" presId="urn:microsoft.com/office/officeart/2005/8/layout/radial1"/>
    <dgm:cxn modelId="{72F70E54-06DB-4DCC-A047-BAD28906DD5D}" type="presOf" srcId="{F82A8DB8-F602-4798-B0E0-F09B14A3338F}" destId="{30AE5888-CABF-47E6-844B-734098406C5C}" srcOrd="1" destOrd="0" presId="urn:microsoft.com/office/officeart/2005/8/layout/radial1"/>
    <dgm:cxn modelId="{C130F977-B9CA-46C5-9085-F3FA2479884F}" type="presOf" srcId="{F82A8DB8-F602-4798-B0E0-F09B14A3338F}" destId="{CE014C80-FE0D-48D0-B8CD-54525CCBAD6F}" srcOrd="0" destOrd="0" presId="urn:microsoft.com/office/officeart/2005/8/layout/radial1"/>
    <dgm:cxn modelId="{1E14EB7B-611A-4CB1-BEC8-96895A640567}" srcId="{F0E72D6C-85BF-4C27-94E3-C46438DB5E79}" destId="{BEA78275-EE2E-4D6D-82A2-8B5C2FB77E97}" srcOrd="1" destOrd="0" parTransId="{66C529F6-CB64-4551-B7FE-84B3D74EB4F9}" sibTransId="{9DFDD294-F033-47F5-9A0C-A713314B7CBA}"/>
    <dgm:cxn modelId="{7ED6877E-BC81-4B1C-BB16-A3E34547B305}" srcId="{F0E72D6C-85BF-4C27-94E3-C46438DB5E79}" destId="{5D3BE360-FA2B-4469-A9EA-AE1EC4B7FFF7}" srcOrd="4" destOrd="0" parTransId="{7C290EAD-C1F9-4EC3-897F-AD786860D18E}" sibTransId="{126297D0-7F25-4EBA-9062-C0ADAD79D262}"/>
    <dgm:cxn modelId="{21361585-D999-49FA-814E-B35AB20E6EDF}" type="presOf" srcId="{BEA78275-EE2E-4D6D-82A2-8B5C2FB77E97}" destId="{5BFB5EA2-CC94-488D-9CF9-4E4323160994}" srcOrd="0" destOrd="0" presId="urn:microsoft.com/office/officeart/2005/8/layout/radial1"/>
    <dgm:cxn modelId="{DFB4A789-914C-4E88-9C3A-C81B3A7330A8}" type="presOf" srcId="{7C290EAD-C1F9-4EC3-897F-AD786860D18E}" destId="{13739CDA-E7B5-4B36-897E-6B9A94715C6A}" srcOrd="1" destOrd="0" presId="urn:microsoft.com/office/officeart/2005/8/layout/radial1"/>
    <dgm:cxn modelId="{3B53278F-7396-483B-BA65-E5CE3F5D0A81}" type="presOf" srcId="{2DE077BF-D193-4484-96A6-502E87E164AB}" destId="{00127A74-B819-4794-9D2F-4C26672E167C}" srcOrd="0" destOrd="0" presId="urn:microsoft.com/office/officeart/2005/8/layout/radial1"/>
    <dgm:cxn modelId="{3B2A9F91-BC4E-4525-BB81-AE0B0AE7253B}" srcId="{F0E72D6C-85BF-4C27-94E3-C46438DB5E79}" destId="{43571932-EB91-4B2B-A8D0-45A9F46A4832}" srcOrd="5" destOrd="0" parTransId="{0F0763EA-E893-428B-A372-0C11AC8F74CA}" sibTransId="{8586A895-46CD-448A-8449-E0EA8F51F9B6}"/>
    <dgm:cxn modelId="{DA81989F-5D24-468E-8D0E-EAA41308F6A2}" type="presOf" srcId="{66C529F6-CB64-4551-B7FE-84B3D74EB4F9}" destId="{A9373EFC-9021-46BB-A58F-3F44593AD212}" srcOrd="0" destOrd="0" presId="urn:microsoft.com/office/officeart/2005/8/layout/radial1"/>
    <dgm:cxn modelId="{0E0BAEA1-B875-4944-9C33-1286E6B00A3F}" type="presOf" srcId="{5D3BE360-FA2B-4469-A9EA-AE1EC4B7FFF7}" destId="{1B211F8F-33EA-49C7-BB16-2B451FF1565E}" srcOrd="0" destOrd="0" presId="urn:microsoft.com/office/officeart/2005/8/layout/radial1"/>
    <dgm:cxn modelId="{E61065A8-2EC1-4C0E-AA72-CC16D89ACA16}" srcId="{F0E72D6C-85BF-4C27-94E3-C46438DB5E79}" destId="{52517A7E-B428-43F0-AE0A-6B8945F9B5A5}" srcOrd="7" destOrd="0" parTransId="{36395BBB-7F6A-4824-9638-C9B903A7528B}" sibTransId="{9B3F0CEC-4D57-414F-BB72-51ECF9DCE679}"/>
    <dgm:cxn modelId="{A1B43FB3-705B-4F2C-BFD2-BED0148C238C}" type="presOf" srcId="{7C290EAD-C1F9-4EC3-897F-AD786860D18E}" destId="{7D740DD9-0CCE-4288-8564-BCD82DDBD6E3}" srcOrd="0" destOrd="0" presId="urn:microsoft.com/office/officeart/2005/8/layout/radial1"/>
    <dgm:cxn modelId="{7A7B5BB3-3248-4B1C-A4F6-527ABD71B7E2}" type="presOf" srcId="{52517A7E-B428-43F0-AE0A-6B8945F9B5A5}" destId="{5E165D40-C932-4755-98A2-AC542A20AC6C}" srcOrd="0" destOrd="0" presId="urn:microsoft.com/office/officeart/2005/8/layout/radial1"/>
    <dgm:cxn modelId="{5368DDBA-4081-4A6E-A31E-70FC77FE3D00}" srcId="{F0E72D6C-85BF-4C27-94E3-C46438DB5E79}" destId="{245D1B30-E067-4253-9280-15F01068851E}" srcOrd="3" destOrd="0" parTransId="{2DE077BF-D193-4484-96A6-502E87E164AB}" sibTransId="{673EEF77-83B7-485F-9B9C-E8E539E1C2DA}"/>
    <dgm:cxn modelId="{3E35DFC5-BFFE-4E21-AA8F-D2B5F179523D}" srcId="{F0E72D6C-85BF-4C27-94E3-C46438DB5E79}" destId="{E16C188F-7CEF-436D-9FA3-B3E94C75E194}" srcOrd="0" destOrd="0" parTransId="{04F3EE86-3A6B-4BA2-BC31-18D33B25964E}" sibTransId="{0BD569B0-8AFD-4659-9038-D4FB522F6D62}"/>
    <dgm:cxn modelId="{4A5D7CCB-B129-4DCF-8020-EF2109D5927A}" type="presOf" srcId="{41345E55-EAE1-4EA4-958F-9B0C56E3D1BA}" destId="{5FBEDB6C-47C7-4604-B657-6DA82F85A320}" srcOrd="0" destOrd="0" presId="urn:microsoft.com/office/officeart/2005/8/layout/radial1"/>
    <dgm:cxn modelId="{43E46DD2-BC5F-4C75-9D17-297711ABCCFA}" type="presOf" srcId="{D74259E0-BAE6-45C6-871C-D50ED5F421D1}" destId="{D31D8DC4-6A17-447F-8F0D-3740D30990A9}" srcOrd="0" destOrd="0" presId="urn:microsoft.com/office/officeart/2005/8/layout/radial1"/>
    <dgm:cxn modelId="{513A84E2-D93B-4D0C-8D71-B2874A53032A}" srcId="{F0E72D6C-85BF-4C27-94E3-C46438DB5E79}" destId="{83900831-79CC-4741-83C7-E91084AF9052}" srcOrd="8" destOrd="0" parTransId="{F82A8DB8-F602-4798-B0E0-F09B14A3338F}" sibTransId="{B889D9A6-2EBE-4FFC-84FF-A775B3D3A4BB}"/>
    <dgm:cxn modelId="{702131E3-200A-4022-B2C9-1AA764B61E67}" type="presOf" srcId="{0F0763EA-E893-428B-A372-0C11AC8F74CA}" destId="{1E4602EA-5A13-45B9-AC1D-BFBDD7B51096}" srcOrd="1" destOrd="0" presId="urn:microsoft.com/office/officeart/2005/8/layout/radial1"/>
    <dgm:cxn modelId="{027940E8-9F67-4A0D-B24E-961E4108C67A}" type="presOf" srcId="{F0E72D6C-85BF-4C27-94E3-C46438DB5E79}" destId="{DBB6D554-E659-4E3C-BA14-A1929103506E}" srcOrd="0" destOrd="0" presId="urn:microsoft.com/office/officeart/2005/8/layout/radial1"/>
    <dgm:cxn modelId="{284EB0EB-35DC-409D-8960-650C6EA27621}" type="presOf" srcId="{E16C188F-7CEF-436D-9FA3-B3E94C75E194}" destId="{9940527A-6F2E-4FF4-A95F-E1EE360F9AFF}" srcOrd="0" destOrd="0" presId="urn:microsoft.com/office/officeart/2005/8/layout/radial1"/>
    <dgm:cxn modelId="{5D25BEF1-D6A2-4B22-8EE6-7291023E4D1D}" type="presOf" srcId="{83900831-79CC-4741-83C7-E91084AF9052}" destId="{050B0024-CB29-4EE2-914D-A58ECF8D9B5A}" srcOrd="0" destOrd="0" presId="urn:microsoft.com/office/officeart/2005/8/layout/radial1"/>
    <dgm:cxn modelId="{C75270F7-A2CF-4073-83E8-663A717CAF5B}" type="presOf" srcId="{D4508512-F83B-44DD-B2BE-CC5F32454EB9}" destId="{2949370F-FEEE-46E6-AC69-6D59E87476FD}" srcOrd="0" destOrd="0" presId="urn:microsoft.com/office/officeart/2005/8/layout/radial1"/>
    <dgm:cxn modelId="{60D547FB-C93F-4EA8-8128-EFE98CB95E6D}" type="presOf" srcId="{0F0763EA-E893-428B-A372-0C11AC8F74CA}" destId="{FCEF61A7-4ACF-46BE-A4E1-5F4518BB792B}" srcOrd="0" destOrd="0" presId="urn:microsoft.com/office/officeart/2005/8/layout/radial1"/>
    <dgm:cxn modelId="{2F139136-822E-4299-90AA-56C85D20414B}" type="presParOf" srcId="{D1B5C095-EC04-48C0-A38F-196FCF5B1030}" destId="{DBB6D554-E659-4E3C-BA14-A1929103506E}" srcOrd="0" destOrd="0" presId="urn:microsoft.com/office/officeart/2005/8/layout/radial1"/>
    <dgm:cxn modelId="{EC06D5B6-FA36-4E46-866B-4F5F350C8AC6}" type="presParOf" srcId="{D1B5C095-EC04-48C0-A38F-196FCF5B1030}" destId="{FBB56082-F507-47E9-B191-5269D5F37F92}" srcOrd="1" destOrd="0" presId="urn:microsoft.com/office/officeart/2005/8/layout/radial1"/>
    <dgm:cxn modelId="{9D58D5E0-BEC5-4D3A-9C3E-5CB0BE36EFB0}" type="presParOf" srcId="{FBB56082-F507-47E9-B191-5269D5F37F92}" destId="{371FAC18-CC2B-4097-B31C-4E4CC892B848}" srcOrd="0" destOrd="0" presId="urn:microsoft.com/office/officeart/2005/8/layout/radial1"/>
    <dgm:cxn modelId="{CC921CBA-2538-4E78-8260-FAC46DC6A09B}" type="presParOf" srcId="{D1B5C095-EC04-48C0-A38F-196FCF5B1030}" destId="{9940527A-6F2E-4FF4-A95F-E1EE360F9AFF}" srcOrd="2" destOrd="0" presId="urn:microsoft.com/office/officeart/2005/8/layout/radial1"/>
    <dgm:cxn modelId="{3814901A-2351-49E1-A566-16EA23F9FDDD}" type="presParOf" srcId="{D1B5C095-EC04-48C0-A38F-196FCF5B1030}" destId="{A9373EFC-9021-46BB-A58F-3F44593AD212}" srcOrd="3" destOrd="0" presId="urn:microsoft.com/office/officeart/2005/8/layout/radial1"/>
    <dgm:cxn modelId="{6CC941A2-8681-4C43-86EE-5F9D8C1A3CF1}" type="presParOf" srcId="{A9373EFC-9021-46BB-A58F-3F44593AD212}" destId="{6FD31BFC-D0C3-4F3F-8F9A-E4C018346C67}" srcOrd="0" destOrd="0" presId="urn:microsoft.com/office/officeart/2005/8/layout/radial1"/>
    <dgm:cxn modelId="{DF85E514-3F23-4AAB-A213-F1CD024FE9A5}" type="presParOf" srcId="{D1B5C095-EC04-48C0-A38F-196FCF5B1030}" destId="{5BFB5EA2-CC94-488D-9CF9-4E4323160994}" srcOrd="4" destOrd="0" presId="urn:microsoft.com/office/officeart/2005/8/layout/radial1"/>
    <dgm:cxn modelId="{BB2E7BAC-2BD0-4EDB-A5CA-1B6B560BB93C}" type="presParOf" srcId="{D1B5C095-EC04-48C0-A38F-196FCF5B1030}" destId="{2949370F-FEEE-46E6-AC69-6D59E87476FD}" srcOrd="5" destOrd="0" presId="urn:microsoft.com/office/officeart/2005/8/layout/radial1"/>
    <dgm:cxn modelId="{A15B56F9-63FD-4CAC-86C6-88C8F4418D8F}" type="presParOf" srcId="{2949370F-FEEE-46E6-AC69-6D59E87476FD}" destId="{C0AC217A-DC67-4B7C-990C-0DC8354FDB3A}" srcOrd="0" destOrd="0" presId="urn:microsoft.com/office/officeart/2005/8/layout/radial1"/>
    <dgm:cxn modelId="{05568A77-998A-4C6B-A220-6F594035F7B1}" type="presParOf" srcId="{D1B5C095-EC04-48C0-A38F-196FCF5B1030}" destId="{5FBEDB6C-47C7-4604-B657-6DA82F85A320}" srcOrd="6" destOrd="0" presId="urn:microsoft.com/office/officeart/2005/8/layout/radial1"/>
    <dgm:cxn modelId="{60EC68BC-1B25-4E76-BD0D-62D8EF46C959}" type="presParOf" srcId="{D1B5C095-EC04-48C0-A38F-196FCF5B1030}" destId="{00127A74-B819-4794-9D2F-4C26672E167C}" srcOrd="7" destOrd="0" presId="urn:microsoft.com/office/officeart/2005/8/layout/radial1"/>
    <dgm:cxn modelId="{604CD023-99A8-4B0B-803E-193D7E2F7B46}" type="presParOf" srcId="{00127A74-B819-4794-9D2F-4C26672E167C}" destId="{527202CF-1EC3-4F07-A278-F5E3A5F02604}" srcOrd="0" destOrd="0" presId="urn:microsoft.com/office/officeart/2005/8/layout/radial1"/>
    <dgm:cxn modelId="{5041DD04-D95F-40C8-A293-75E09D97521A}" type="presParOf" srcId="{D1B5C095-EC04-48C0-A38F-196FCF5B1030}" destId="{4E16F1C9-8FDA-4077-8609-241DC6580B8C}" srcOrd="8" destOrd="0" presId="urn:microsoft.com/office/officeart/2005/8/layout/radial1"/>
    <dgm:cxn modelId="{4F6D96B7-539B-4C9F-8642-2A00808834BA}" type="presParOf" srcId="{D1B5C095-EC04-48C0-A38F-196FCF5B1030}" destId="{7D740DD9-0CCE-4288-8564-BCD82DDBD6E3}" srcOrd="9" destOrd="0" presId="urn:microsoft.com/office/officeart/2005/8/layout/radial1"/>
    <dgm:cxn modelId="{3F6A62DE-B79C-4A72-8487-535B412623A2}" type="presParOf" srcId="{7D740DD9-0CCE-4288-8564-BCD82DDBD6E3}" destId="{13739CDA-E7B5-4B36-897E-6B9A94715C6A}" srcOrd="0" destOrd="0" presId="urn:microsoft.com/office/officeart/2005/8/layout/radial1"/>
    <dgm:cxn modelId="{FD7AE1F1-6233-44C0-911E-445BADEBB31B}" type="presParOf" srcId="{D1B5C095-EC04-48C0-A38F-196FCF5B1030}" destId="{1B211F8F-33EA-49C7-BB16-2B451FF1565E}" srcOrd="10" destOrd="0" presId="urn:microsoft.com/office/officeart/2005/8/layout/radial1"/>
    <dgm:cxn modelId="{5FCC524D-5146-4869-90D1-AAD7B075E192}" type="presParOf" srcId="{D1B5C095-EC04-48C0-A38F-196FCF5B1030}" destId="{FCEF61A7-4ACF-46BE-A4E1-5F4518BB792B}" srcOrd="11" destOrd="0" presId="urn:microsoft.com/office/officeart/2005/8/layout/radial1"/>
    <dgm:cxn modelId="{9771A3BB-8BD9-44ED-9C28-DA1B0954F551}" type="presParOf" srcId="{FCEF61A7-4ACF-46BE-A4E1-5F4518BB792B}" destId="{1E4602EA-5A13-45B9-AC1D-BFBDD7B51096}" srcOrd="0" destOrd="0" presId="urn:microsoft.com/office/officeart/2005/8/layout/radial1"/>
    <dgm:cxn modelId="{FDB0A2A9-CF95-4E6A-AE88-2EEF259B9DEF}" type="presParOf" srcId="{D1B5C095-EC04-48C0-A38F-196FCF5B1030}" destId="{0135C884-6A4B-4A12-9933-4EE6A73A64E2}" srcOrd="12" destOrd="0" presId="urn:microsoft.com/office/officeart/2005/8/layout/radial1"/>
    <dgm:cxn modelId="{AD4F5F8F-84FE-4C41-AAFC-A7454774E2D8}" type="presParOf" srcId="{D1B5C095-EC04-48C0-A38F-196FCF5B1030}" destId="{0F54BFCE-1D93-40DE-9633-6AB2804392FA}" srcOrd="13" destOrd="0" presId="urn:microsoft.com/office/officeart/2005/8/layout/radial1"/>
    <dgm:cxn modelId="{1364026E-61BD-413C-81F6-DCCDAC40F902}" type="presParOf" srcId="{0F54BFCE-1D93-40DE-9633-6AB2804392FA}" destId="{94E8E902-E7ED-4546-98CE-A9732C79AB19}" srcOrd="0" destOrd="0" presId="urn:microsoft.com/office/officeart/2005/8/layout/radial1"/>
    <dgm:cxn modelId="{49720F47-3B28-4A08-88CB-AC2590246CE4}" type="presParOf" srcId="{D1B5C095-EC04-48C0-A38F-196FCF5B1030}" destId="{D31D8DC4-6A17-447F-8F0D-3740D30990A9}" srcOrd="14" destOrd="0" presId="urn:microsoft.com/office/officeart/2005/8/layout/radial1"/>
    <dgm:cxn modelId="{7D49563E-9CC3-488C-9C12-B35E3B63BF30}" type="presParOf" srcId="{D1B5C095-EC04-48C0-A38F-196FCF5B1030}" destId="{DF51CF03-93DD-4D7F-B535-745D9A1574F9}" srcOrd="15" destOrd="0" presId="urn:microsoft.com/office/officeart/2005/8/layout/radial1"/>
    <dgm:cxn modelId="{2760D5E8-8B3C-442D-A97A-F4081E7B2397}" type="presParOf" srcId="{DF51CF03-93DD-4D7F-B535-745D9A1574F9}" destId="{404F3C9F-8275-42A1-AB55-639E193654E9}" srcOrd="0" destOrd="0" presId="urn:microsoft.com/office/officeart/2005/8/layout/radial1"/>
    <dgm:cxn modelId="{695A7693-91AA-43BB-B8D1-916046CFFF1E}" type="presParOf" srcId="{D1B5C095-EC04-48C0-A38F-196FCF5B1030}" destId="{5E165D40-C932-4755-98A2-AC542A20AC6C}" srcOrd="16" destOrd="0" presId="urn:microsoft.com/office/officeart/2005/8/layout/radial1"/>
    <dgm:cxn modelId="{DADE0231-2A93-4458-A4A2-DB81E0681E52}" type="presParOf" srcId="{D1B5C095-EC04-48C0-A38F-196FCF5B1030}" destId="{CE014C80-FE0D-48D0-B8CD-54525CCBAD6F}" srcOrd="17" destOrd="0" presId="urn:microsoft.com/office/officeart/2005/8/layout/radial1"/>
    <dgm:cxn modelId="{9450DC19-0319-44CF-BBA4-3135B7426F00}" type="presParOf" srcId="{CE014C80-FE0D-48D0-B8CD-54525CCBAD6F}" destId="{30AE5888-CABF-47E6-844B-734098406C5C}" srcOrd="0" destOrd="0" presId="urn:microsoft.com/office/officeart/2005/8/layout/radial1"/>
    <dgm:cxn modelId="{16669844-929A-495E-878F-9A02526FA6C7}" type="presParOf" srcId="{D1B5C095-EC04-48C0-A38F-196FCF5B1030}" destId="{050B0024-CB29-4EE2-914D-A58ECF8D9B5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08E432-5F71-4213-9E67-7CF878A899F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3BF68A4-01A1-492F-86C9-AA8FAB5CE1B5}">
      <dgm:prSet phldrT="[Text]"/>
      <dgm:spPr/>
      <dgm:t>
        <a:bodyPr/>
        <a:lstStyle/>
        <a:p>
          <a:r>
            <a:rPr lang="en-US" dirty="0"/>
            <a:t>personality</a:t>
          </a:r>
        </a:p>
      </dgm:t>
      <dgm:extLst>
        <a:ext uri="{E40237B7-FDA0-4F09-8148-C483321AD2D9}">
          <dgm14:cNvPr xmlns:dgm14="http://schemas.microsoft.com/office/drawing/2010/diagram" id="0" name="" descr="personality&#10;values&#10;attitudes&#10;opinions&#10;"/>
        </a:ext>
      </dgm:extLst>
    </dgm:pt>
    <dgm:pt modelId="{4E584A06-894A-403C-A16F-28790ED4E67A}" type="parTrans" cxnId="{3623C04A-4F50-43E4-AB34-06021F965840}">
      <dgm:prSet/>
      <dgm:spPr/>
      <dgm:t>
        <a:bodyPr/>
        <a:lstStyle/>
        <a:p>
          <a:endParaRPr lang="en-US"/>
        </a:p>
      </dgm:t>
    </dgm:pt>
    <dgm:pt modelId="{FD4005B4-6D51-4418-8548-536665F1FBFE}" type="sibTrans" cxnId="{3623C04A-4F50-43E4-AB34-06021F965840}">
      <dgm:prSet/>
      <dgm:spPr/>
      <dgm:t>
        <a:bodyPr/>
        <a:lstStyle/>
        <a:p>
          <a:endParaRPr lang="en-US"/>
        </a:p>
      </dgm:t>
    </dgm:pt>
    <dgm:pt modelId="{405BE6AE-C562-484A-AA87-D6BE2B512300}">
      <dgm:prSet phldrT="[Text]"/>
      <dgm:spPr/>
      <dgm:t>
        <a:bodyPr/>
        <a:lstStyle/>
        <a:p>
          <a:r>
            <a:rPr lang="en-US" dirty="0"/>
            <a:t>values</a:t>
          </a:r>
        </a:p>
      </dgm:t>
      <dgm:extLst>
        <a:ext uri="{E40237B7-FDA0-4F09-8148-C483321AD2D9}">
          <dgm14:cNvPr xmlns:dgm14="http://schemas.microsoft.com/office/drawing/2010/diagram" id="0" name="" descr="personality&#10;values&#10;attitudes&#10;opinions&#10;"/>
        </a:ext>
      </dgm:extLst>
    </dgm:pt>
    <dgm:pt modelId="{8AEEBCFD-83A0-402F-83B8-7C4A5041C8E3}" type="parTrans" cxnId="{7DD45B3C-0B25-45B9-8A31-3713BEC09A1F}">
      <dgm:prSet/>
      <dgm:spPr/>
      <dgm:t>
        <a:bodyPr/>
        <a:lstStyle/>
        <a:p>
          <a:endParaRPr lang="en-US"/>
        </a:p>
      </dgm:t>
    </dgm:pt>
    <dgm:pt modelId="{823A8E9B-6D9B-41BF-BFB6-2C7258A9839B}" type="sibTrans" cxnId="{7DD45B3C-0B25-45B9-8A31-3713BEC09A1F}">
      <dgm:prSet/>
      <dgm:spPr/>
      <dgm:t>
        <a:bodyPr/>
        <a:lstStyle/>
        <a:p>
          <a:endParaRPr lang="en-US"/>
        </a:p>
      </dgm:t>
    </dgm:pt>
    <dgm:pt modelId="{63D2D82C-C199-4A46-8DC1-85F76013D2DB}">
      <dgm:prSet phldrT="[Text]"/>
      <dgm:spPr/>
      <dgm:t>
        <a:bodyPr/>
        <a:lstStyle/>
        <a:p>
          <a:r>
            <a:rPr lang="en-US" dirty="0"/>
            <a:t>attitudes</a:t>
          </a:r>
        </a:p>
      </dgm:t>
      <dgm:extLst>
        <a:ext uri="{E40237B7-FDA0-4F09-8148-C483321AD2D9}">
          <dgm14:cNvPr xmlns:dgm14="http://schemas.microsoft.com/office/drawing/2010/diagram" id="0" name="" descr="personality&#10;values&#10;attitudes&#10;opinions&#10;"/>
        </a:ext>
      </dgm:extLst>
    </dgm:pt>
    <dgm:pt modelId="{D91148AD-99F1-49E2-826B-1D321FF3E3AF}" type="parTrans" cxnId="{FEFE9126-4663-44FF-AC3C-6C22EAC075C4}">
      <dgm:prSet/>
      <dgm:spPr/>
      <dgm:t>
        <a:bodyPr/>
        <a:lstStyle/>
        <a:p>
          <a:endParaRPr lang="en-US"/>
        </a:p>
      </dgm:t>
    </dgm:pt>
    <dgm:pt modelId="{7BAE8A57-C575-4E75-A236-B3931AF72A47}" type="sibTrans" cxnId="{FEFE9126-4663-44FF-AC3C-6C22EAC075C4}">
      <dgm:prSet/>
      <dgm:spPr/>
      <dgm:t>
        <a:bodyPr/>
        <a:lstStyle/>
        <a:p>
          <a:endParaRPr lang="en-US"/>
        </a:p>
      </dgm:t>
    </dgm:pt>
    <dgm:pt modelId="{D7886DEB-A796-4963-A20D-6CBCC9911E37}">
      <dgm:prSet phldrT="[Text]"/>
      <dgm:spPr/>
      <dgm:t>
        <a:bodyPr/>
        <a:lstStyle/>
        <a:p>
          <a:r>
            <a:rPr lang="en-US" dirty="0"/>
            <a:t>opinions</a:t>
          </a:r>
        </a:p>
      </dgm:t>
      <dgm:extLst>
        <a:ext uri="{E40237B7-FDA0-4F09-8148-C483321AD2D9}">
          <dgm14:cNvPr xmlns:dgm14="http://schemas.microsoft.com/office/drawing/2010/diagram" id="0" name="" descr="personality&#10;values&#10;attitudes&#10;opinions&#10;"/>
        </a:ext>
      </dgm:extLst>
    </dgm:pt>
    <dgm:pt modelId="{F26C4ADF-7074-4E38-99A9-1A56616E2BDA}" type="parTrans" cxnId="{A0E224C3-5487-4494-85D5-A339C99E9556}">
      <dgm:prSet/>
      <dgm:spPr/>
      <dgm:t>
        <a:bodyPr/>
        <a:lstStyle/>
        <a:p>
          <a:endParaRPr lang="en-US"/>
        </a:p>
      </dgm:t>
    </dgm:pt>
    <dgm:pt modelId="{0510F929-A951-4E00-A802-655BC90DBED3}" type="sibTrans" cxnId="{A0E224C3-5487-4494-85D5-A339C99E9556}">
      <dgm:prSet/>
      <dgm:spPr/>
      <dgm:t>
        <a:bodyPr/>
        <a:lstStyle/>
        <a:p>
          <a:endParaRPr lang="en-US"/>
        </a:p>
      </dgm:t>
    </dgm:pt>
    <dgm:pt modelId="{F9E2B501-2B47-49CF-8B73-E31CAAC8B9FE}" type="pres">
      <dgm:prSet presAssocID="{8F08E432-5F71-4213-9E67-7CF878A899FF}" presName="diagram" presStyleCnt="0">
        <dgm:presLayoutVars>
          <dgm:dir/>
          <dgm:resizeHandles val="exact"/>
        </dgm:presLayoutVars>
      </dgm:prSet>
      <dgm:spPr/>
    </dgm:pt>
    <dgm:pt modelId="{F76A7230-8292-45F6-9FA2-58837EC2C613}" type="pres">
      <dgm:prSet presAssocID="{33BF68A4-01A1-492F-86C9-AA8FAB5CE1B5}" presName="node" presStyleLbl="node1" presStyleIdx="0" presStyleCnt="4">
        <dgm:presLayoutVars>
          <dgm:bulletEnabled val="1"/>
        </dgm:presLayoutVars>
      </dgm:prSet>
      <dgm:spPr/>
    </dgm:pt>
    <dgm:pt modelId="{E5C262A2-CCDF-421E-B6A9-ED99DF812031}" type="pres">
      <dgm:prSet presAssocID="{FD4005B4-6D51-4418-8548-536665F1FBFE}" presName="sibTrans" presStyleCnt="0"/>
      <dgm:spPr/>
    </dgm:pt>
    <dgm:pt modelId="{7662BC51-EE32-418B-A96C-8BE5CB6930B5}" type="pres">
      <dgm:prSet presAssocID="{405BE6AE-C562-484A-AA87-D6BE2B512300}" presName="node" presStyleLbl="node1" presStyleIdx="1" presStyleCnt="4">
        <dgm:presLayoutVars>
          <dgm:bulletEnabled val="1"/>
        </dgm:presLayoutVars>
      </dgm:prSet>
      <dgm:spPr/>
    </dgm:pt>
    <dgm:pt modelId="{7DD23FFA-D7E3-4100-B138-514391DAF0D6}" type="pres">
      <dgm:prSet presAssocID="{823A8E9B-6D9B-41BF-BFB6-2C7258A9839B}" presName="sibTrans" presStyleCnt="0"/>
      <dgm:spPr/>
    </dgm:pt>
    <dgm:pt modelId="{572551DA-A7B9-40AE-90F0-0B3975B2F0D8}" type="pres">
      <dgm:prSet presAssocID="{63D2D82C-C199-4A46-8DC1-85F76013D2DB}" presName="node" presStyleLbl="node1" presStyleIdx="2" presStyleCnt="4">
        <dgm:presLayoutVars>
          <dgm:bulletEnabled val="1"/>
        </dgm:presLayoutVars>
      </dgm:prSet>
      <dgm:spPr/>
    </dgm:pt>
    <dgm:pt modelId="{BF9B1457-C2C9-4F12-A492-F8CCA4349D69}" type="pres">
      <dgm:prSet presAssocID="{7BAE8A57-C575-4E75-A236-B3931AF72A47}" presName="sibTrans" presStyleCnt="0"/>
      <dgm:spPr/>
    </dgm:pt>
    <dgm:pt modelId="{92DF91B4-4448-4217-AF87-CD7D46805223}" type="pres">
      <dgm:prSet presAssocID="{D7886DEB-A796-4963-A20D-6CBCC9911E37}" presName="node" presStyleLbl="node1" presStyleIdx="3" presStyleCnt="4">
        <dgm:presLayoutVars>
          <dgm:bulletEnabled val="1"/>
        </dgm:presLayoutVars>
      </dgm:prSet>
      <dgm:spPr/>
    </dgm:pt>
  </dgm:ptLst>
  <dgm:cxnLst>
    <dgm:cxn modelId="{0277A502-562F-42CF-A31F-D4B58D04CA5D}" type="presOf" srcId="{63D2D82C-C199-4A46-8DC1-85F76013D2DB}" destId="{572551DA-A7B9-40AE-90F0-0B3975B2F0D8}" srcOrd="0" destOrd="0" presId="urn:microsoft.com/office/officeart/2005/8/layout/default"/>
    <dgm:cxn modelId="{17596723-9C3A-4594-9096-668EF049E566}" type="presOf" srcId="{8F08E432-5F71-4213-9E67-7CF878A899FF}" destId="{F9E2B501-2B47-49CF-8B73-E31CAAC8B9FE}" srcOrd="0" destOrd="0" presId="urn:microsoft.com/office/officeart/2005/8/layout/default"/>
    <dgm:cxn modelId="{FEFE9126-4663-44FF-AC3C-6C22EAC075C4}" srcId="{8F08E432-5F71-4213-9E67-7CF878A899FF}" destId="{63D2D82C-C199-4A46-8DC1-85F76013D2DB}" srcOrd="2" destOrd="0" parTransId="{D91148AD-99F1-49E2-826B-1D321FF3E3AF}" sibTransId="{7BAE8A57-C575-4E75-A236-B3931AF72A47}"/>
    <dgm:cxn modelId="{7DD45B3C-0B25-45B9-8A31-3713BEC09A1F}" srcId="{8F08E432-5F71-4213-9E67-7CF878A899FF}" destId="{405BE6AE-C562-484A-AA87-D6BE2B512300}" srcOrd="1" destOrd="0" parTransId="{8AEEBCFD-83A0-402F-83B8-7C4A5041C8E3}" sibTransId="{823A8E9B-6D9B-41BF-BFB6-2C7258A9839B}"/>
    <dgm:cxn modelId="{3623C04A-4F50-43E4-AB34-06021F965840}" srcId="{8F08E432-5F71-4213-9E67-7CF878A899FF}" destId="{33BF68A4-01A1-492F-86C9-AA8FAB5CE1B5}" srcOrd="0" destOrd="0" parTransId="{4E584A06-894A-403C-A16F-28790ED4E67A}" sibTransId="{FD4005B4-6D51-4418-8548-536665F1FBFE}"/>
    <dgm:cxn modelId="{D1F689A2-97AA-41F4-A8DF-9678A278263E}" type="presOf" srcId="{405BE6AE-C562-484A-AA87-D6BE2B512300}" destId="{7662BC51-EE32-418B-A96C-8BE5CB6930B5}" srcOrd="0" destOrd="0" presId="urn:microsoft.com/office/officeart/2005/8/layout/default"/>
    <dgm:cxn modelId="{00EBE7A4-5F95-4E9F-8197-D07A2B359FE7}" type="presOf" srcId="{D7886DEB-A796-4963-A20D-6CBCC9911E37}" destId="{92DF91B4-4448-4217-AF87-CD7D46805223}" srcOrd="0" destOrd="0" presId="urn:microsoft.com/office/officeart/2005/8/layout/default"/>
    <dgm:cxn modelId="{A0E224C3-5487-4494-85D5-A339C99E9556}" srcId="{8F08E432-5F71-4213-9E67-7CF878A899FF}" destId="{D7886DEB-A796-4963-A20D-6CBCC9911E37}" srcOrd="3" destOrd="0" parTransId="{F26C4ADF-7074-4E38-99A9-1A56616E2BDA}" sibTransId="{0510F929-A951-4E00-A802-655BC90DBED3}"/>
    <dgm:cxn modelId="{6C624CFB-4483-4AE7-BB64-3DFCDEC98E61}" type="presOf" srcId="{33BF68A4-01A1-492F-86C9-AA8FAB5CE1B5}" destId="{F76A7230-8292-45F6-9FA2-58837EC2C613}" srcOrd="0" destOrd="0" presId="urn:microsoft.com/office/officeart/2005/8/layout/default"/>
    <dgm:cxn modelId="{5740B939-750D-4FDC-BDC2-566F32D72BA1}" type="presParOf" srcId="{F9E2B501-2B47-49CF-8B73-E31CAAC8B9FE}" destId="{F76A7230-8292-45F6-9FA2-58837EC2C613}" srcOrd="0" destOrd="0" presId="urn:microsoft.com/office/officeart/2005/8/layout/default"/>
    <dgm:cxn modelId="{09827FE4-40E9-4976-8391-580342DAB5AE}" type="presParOf" srcId="{F9E2B501-2B47-49CF-8B73-E31CAAC8B9FE}" destId="{E5C262A2-CCDF-421E-B6A9-ED99DF812031}" srcOrd="1" destOrd="0" presId="urn:microsoft.com/office/officeart/2005/8/layout/default"/>
    <dgm:cxn modelId="{6910B60B-8BFC-4923-B329-2F7AF6576EBA}" type="presParOf" srcId="{F9E2B501-2B47-49CF-8B73-E31CAAC8B9FE}" destId="{7662BC51-EE32-418B-A96C-8BE5CB6930B5}" srcOrd="2" destOrd="0" presId="urn:microsoft.com/office/officeart/2005/8/layout/default"/>
    <dgm:cxn modelId="{67128E75-2DC2-4B0E-9857-13EA3B1BF3B4}" type="presParOf" srcId="{F9E2B501-2B47-49CF-8B73-E31CAAC8B9FE}" destId="{7DD23FFA-D7E3-4100-B138-514391DAF0D6}" srcOrd="3" destOrd="0" presId="urn:microsoft.com/office/officeart/2005/8/layout/default"/>
    <dgm:cxn modelId="{F9EC7A9A-F269-437F-A2D5-2B4FF2255437}" type="presParOf" srcId="{F9E2B501-2B47-49CF-8B73-E31CAAC8B9FE}" destId="{572551DA-A7B9-40AE-90F0-0B3975B2F0D8}" srcOrd="4" destOrd="0" presId="urn:microsoft.com/office/officeart/2005/8/layout/default"/>
    <dgm:cxn modelId="{D24D4D77-8952-42B6-9CE4-1AB21EA36886}" type="presParOf" srcId="{F9E2B501-2B47-49CF-8B73-E31CAAC8B9FE}" destId="{BF9B1457-C2C9-4F12-A492-F8CCA4349D69}" srcOrd="5" destOrd="0" presId="urn:microsoft.com/office/officeart/2005/8/layout/default"/>
    <dgm:cxn modelId="{7AD70939-806C-4413-BF7C-A2E97EA1AE93}" type="presParOf" srcId="{F9E2B501-2B47-49CF-8B73-E31CAAC8B9FE}" destId="{92DF91B4-4448-4217-AF87-CD7D4680522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471DFE-2B2A-46D4-9871-29C08E779F9C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E72D6C-85BF-4C27-94E3-C46438DB5E79}">
      <dgm:prSet phldrT="[Text]" custT="1"/>
      <dgm:spPr/>
      <dgm:t>
        <a:bodyPr/>
        <a:lstStyle/>
        <a:p>
          <a:pPr algn="ctr"/>
          <a:r>
            <a:rPr lang="en-US" sz="800" b="1"/>
            <a:t>Demographics</a:t>
          </a:r>
        </a:p>
      </dgm:t>
    </dgm:pt>
    <dgm:pt modelId="{2E9E1A39-3DFD-4F0F-B44D-7048F5F50705}" type="parTrans" cxnId="{D13C2168-2453-47EA-A1AA-539BEEC1680D}">
      <dgm:prSet/>
      <dgm:spPr/>
      <dgm:t>
        <a:bodyPr/>
        <a:lstStyle/>
        <a:p>
          <a:pPr algn="ctr"/>
          <a:endParaRPr lang="en-US" sz="800" b="1"/>
        </a:p>
      </dgm:t>
    </dgm:pt>
    <dgm:pt modelId="{F00F52D9-65F7-4A5C-B99C-074E83FE2882}" type="sibTrans" cxnId="{D13C2168-2453-47EA-A1AA-539BEEC1680D}">
      <dgm:prSet/>
      <dgm:spPr/>
      <dgm:t>
        <a:bodyPr/>
        <a:lstStyle/>
        <a:p>
          <a:pPr algn="ctr"/>
          <a:endParaRPr lang="en-US" sz="800" b="1"/>
        </a:p>
      </dgm:t>
    </dgm:pt>
    <dgm:pt modelId="{E16C188F-7CEF-436D-9FA3-B3E94C75E194}">
      <dgm:prSet phldrT="[Text]" custT="1"/>
      <dgm:spPr/>
      <dgm:t>
        <a:bodyPr/>
        <a:lstStyle/>
        <a:p>
          <a:pPr algn="ctr"/>
          <a:r>
            <a:rPr lang="en-US" sz="800" b="1"/>
            <a:t>Gender</a:t>
          </a:r>
        </a:p>
      </dgm:t>
    </dgm:pt>
    <dgm:pt modelId="{04F3EE86-3A6B-4BA2-BC31-18D33B25964E}" type="parTrans" cxnId="{3E35DFC5-BFFE-4E21-AA8F-D2B5F179523D}">
      <dgm:prSet custT="1"/>
      <dgm:spPr/>
      <dgm:t>
        <a:bodyPr/>
        <a:lstStyle/>
        <a:p>
          <a:pPr algn="ctr"/>
          <a:endParaRPr lang="en-US" sz="800" b="1"/>
        </a:p>
      </dgm:t>
    </dgm:pt>
    <dgm:pt modelId="{0BD569B0-8AFD-4659-9038-D4FB522F6D62}" type="sibTrans" cxnId="{3E35DFC5-BFFE-4E21-AA8F-D2B5F179523D}">
      <dgm:prSet/>
      <dgm:spPr/>
      <dgm:t>
        <a:bodyPr/>
        <a:lstStyle/>
        <a:p>
          <a:pPr algn="ctr"/>
          <a:endParaRPr lang="en-US" sz="800" b="1"/>
        </a:p>
      </dgm:t>
    </dgm:pt>
    <dgm:pt modelId="{BEA78275-EE2E-4D6D-82A2-8B5C2FB77E97}">
      <dgm:prSet phldrT="[Text]" custT="1"/>
      <dgm:spPr/>
      <dgm:t>
        <a:bodyPr/>
        <a:lstStyle/>
        <a:p>
          <a:pPr algn="ctr"/>
          <a:r>
            <a:rPr lang="en-US" sz="800" b="1"/>
            <a:t>Age</a:t>
          </a:r>
        </a:p>
      </dgm:t>
    </dgm:pt>
    <dgm:pt modelId="{66C529F6-CB64-4551-B7FE-84B3D74EB4F9}" type="parTrans" cxnId="{1E14EB7B-611A-4CB1-BEC8-96895A640567}">
      <dgm:prSet custT="1"/>
      <dgm:spPr/>
      <dgm:t>
        <a:bodyPr/>
        <a:lstStyle/>
        <a:p>
          <a:pPr algn="ctr"/>
          <a:endParaRPr lang="en-US" sz="800" b="1"/>
        </a:p>
      </dgm:t>
    </dgm:pt>
    <dgm:pt modelId="{9DFDD294-F033-47F5-9A0C-A713314B7CBA}" type="sibTrans" cxnId="{1E14EB7B-611A-4CB1-BEC8-96895A640567}">
      <dgm:prSet/>
      <dgm:spPr/>
      <dgm:t>
        <a:bodyPr/>
        <a:lstStyle/>
        <a:p>
          <a:pPr algn="ctr"/>
          <a:endParaRPr lang="en-US" sz="800" b="1"/>
        </a:p>
      </dgm:t>
    </dgm:pt>
    <dgm:pt modelId="{41345E55-EAE1-4EA4-958F-9B0C56E3D1BA}">
      <dgm:prSet phldrT="[Text]" custT="1"/>
      <dgm:spPr/>
      <dgm:t>
        <a:bodyPr/>
        <a:lstStyle/>
        <a:p>
          <a:pPr algn="ctr"/>
          <a:r>
            <a:rPr lang="en-US" sz="800" b="1"/>
            <a:t>Life Stage</a:t>
          </a:r>
        </a:p>
      </dgm:t>
    </dgm:pt>
    <dgm:pt modelId="{D4508512-F83B-44DD-B2BE-CC5F32454EB9}" type="parTrans" cxnId="{DA558841-8CF7-4DFE-B341-EA1E69346E94}">
      <dgm:prSet custT="1"/>
      <dgm:spPr/>
      <dgm:t>
        <a:bodyPr/>
        <a:lstStyle/>
        <a:p>
          <a:pPr algn="ctr"/>
          <a:endParaRPr lang="en-US" sz="800" b="1"/>
        </a:p>
      </dgm:t>
    </dgm:pt>
    <dgm:pt modelId="{CA1A7768-021B-41B6-8726-92335455385B}" type="sibTrans" cxnId="{DA558841-8CF7-4DFE-B341-EA1E69346E94}">
      <dgm:prSet/>
      <dgm:spPr/>
      <dgm:t>
        <a:bodyPr/>
        <a:lstStyle/>
        <a:p>
          <a:pPr algn="ctr"/>
          <a:endParaRPr lang="en-US" sz="800" b="1"/>
        </a:p>
      </dgm:t>
    </dgm:pt>
    <dgm:pt modelId="{245D1B30-E067-4253-9280-15F01068851E}">
      <dgm:prSet phldrT="[Text]" custT="1"/>
      <dgm:spPr/>
      <dgm:t>
        <a:bodyPr/>
        <a:lstStyle/>
        <a:p>
          <a:pPr algn="ctr"/>
          <a:r>
            <a:rPr lang="en-US" sz="800" b="0"/>
            <a:t>Household income</a:t>
          </a:r>
        </a:p>
      </dgm:t>
    </dgm:pt>
    <dgm:pt modelId="{2DE077BF-D193-4484-96A6-502E87E164AB}" type="parTrans" cxnId="{5368DDBA-4081-4A6E-A31E-70FC77FE3D00}">
      <dgm:prSet custT="1"/>
      <dgm:spPr/>
      <dgm:t>
        <a:bodyPr/>
        <a:lstStyle/>
        <a:p>
          <a:pPr algn="ctr"/>
          <a:endParaRPr lang="en-US" sz="800" b="1"/>
        </a:p>
      </dgm:t>
    </dgm:pt>
    <dgm:pt modelId="{673EEF77-83B7-485F-9B9C-E8E539E1C2DA}" type="sibTrans" cxnId="{5368DDBA-4081-4A6E-A31E-70FC77FE3D00}">
      <dgm:prSet/>
      <dgm:spPr/>
      <dgm:t>
        <a:bodyPr/>
        <a:lstStyle/>
        <a:p>
          <a:pPr algn="ctr"/>
          <a:endParaRPr lang="en-US" sz="800" b="1"/>
        </a:p>
      </dgm:t>
    </dgm:pt>
    <dgm:pt modelId="{5D3BE360-FA2B-4469-A9EA-AE1EC4B7FFF7}">
      <dgm:prSet phldrT="[Text]" custT="1"/>
      <dgm:spPr/>
      <dgm:t>
        <a:bodyPr/>
        <a:lstStyle/>
        <a:p>
          <a:pPr algn="ctr"/>
          <a:r>
            <a:rPr lang="en-US" sz="800" b="1"/>
            <a:t>Education</a:t>
          </a:r>
        </a:p>
      </dgm:t>
    </dgm:pt>
    <dgm:pt modelId="{7C290EAD-C1F9-4EC3-897F-AD786860D18E}" type="parTrans" cxnId="{7ED6877E-BC81-4B1C-BB16-A3E34547B305}">
      <dgm:prSet custT="1"/>
      <dgm:spPr/>
      <dgm:t>
        <a:bodyPr/>
        <a:lstStyle/>
        <a:p>
          <a:pPr algn="ctr"/>
          <a:endParaRPr lang="en-US" sz="800" b="1"/>
        </a:p>
      </dgm:t>
    </dgm:pt>
    <dgm:pt modelId="{126297D0-7F25-4EBA-9062-C0ADAD79D262}" type="sibTrans" cxnId="{7ED6877E-BC81-4B1C-BB16-A3E34547B305}">
      <dgm:prSet/>
      <dgm:spPr/>
      <dgm:t>
        <a:bodyPr/>
        <a:lstStyle/>
        <a:p>
          <a:pPr algn="ctr"/>
          <a:endParaRPr lang="en-US" sz="800" b="1"/>
        </a:p>
      </dgm:t>
    </dgm:pt>
    <dgm:pt modelId="{43571932-EB91-4B2B-A8D0-45A9F46A4832}">
      <dgm:prSet phldrT="[Text]" custT="1"/>
      <dgm:spPr/>
      <dgm:t>
        <a:bodyPr/>
        <a:lstStyle/>
        <a:p>
          <a:pPr algn="ctr"/>
          <a:r>
            <a:rPr lang="en-US" sz="800" b="0" dirty="0"/>
            <a:t>Occupation</a:t>
          </a:r>
        </a:p>
      </dgm:t>
    </dgm:pt>
    <dgm:pt modelId="{0F0763EA-E893-428B-A372-0C11AC8F74CA}" type="parTrans" cxnId="{3B2A9F91-BC4E-4525-BB81-AE0B0AE7253B}">
      <dgm:prSet custT="1"/>
      <dgm:spPr/>
      <dgm:t>
        <a:bodyPr/>
        <a:lstStyle/>
        <a:p>
          <a:pPr algn="ctr"/>
          <a:endParaRPr lang="en-US" sz="800" b="1"/>
        </a:p>
      </dgm:t>
    </dgm:pt>
    <dgm:pt modelId="{8586A895-46CD-448A-8449-E0EA8F51F9B6}" type="sibTrans" cxnId="{3B2A9F91-BC4E-4525-BB81-AE0B0AE7253B}">
      <dgm:prSet/>
      <dgm:spPr/>
      <dgm:t>
        <a:bodyPr/>
        <a:lstStyle/>
        <a:p>
          <a:pPr algn="ctr"/>
          <a:endParaRPr lang="en-US" sz="800" b="1"/>
        </a:p>
      </dgm:t>
    </dgm:pt>
    <dgm:pt modelId="{D74259E0-BAE6-45C6-871C-D50ED5F421D1}">
      <dgm:prSet phldrT="[Text]" custT="1"/>
      <dgm:spPr/>
      <dgm:t>
        <a:bodyPr/>
        <a:lstStyle/>
        <a:p>
          <a:pPr algn="ctr"/>
          <a:r>
            <a:rPr lang="en-US" sz="800" b="1"/>
            <a:t>Race/</a:t>
          </a:r>
          <a:br>
            <a:rPr lang="en-US" sz="800" b="1"/>
          </a:br>
          <a:r>
            <a:rPr lang="en-US" sz="800" b="1"/>
            <a:t>ethnicity</a:t>
          </a:r>
        </a:p>
      </dgm:t>
    </dgm:pt>
    <dgm:pt modelId="{FAFB88C9-63D6-41A6-BA2E-5A91BBE0B150}" type="parTrans" cxnId="{1707BE33-DD53-4F46-A0DB-9705BE7A7D8F}">
      <dgm:prSet custT="1"/>
      <dgm:spPr/>
      <dgm:t>
        <a:bodyPr/>
        <a:lstStyle/>
        <a:p>
          <a:pPr algn="ctr"/>
          <a:endParaRPr lang="en-US" sz="800" b="1"/>
        </a:p>
      </dgm:t>
    </dgm:pt>
    <dgm:pt modelId="{0AFDB815-121C-4C12-9103-FD4937326AFD}" type="sibTrans" cxnId="{1707BE33-DD53-4F46-A0DB-9705BE7A7D8F}">
      <dgm:prSet/>
      <dgm:spPr/>
      <dgm:t>
        <a:bodyPr/>
        <a:lstStyle/>
        <a:p>
          <a:pPr algn="ctr"/>
          <a:endParaRPr lang="en-US" sz="800" b="1"/>
        </a:p>
      </dgm:t>
    </dgm:pt>
    <dgm:pt modelId="{52517A7E-B428-43F0-AE0A-6B8945F9B5A5}">
      <dgm:prSet phldrT="[Text]" custT="1"/>
      <dgm:spPr/>
      <dgm:t>
        <a:bodyPr/>
        <a:lstStyle/>
        <a:p>
          <a:pPr algn="ctr"/>
          <a:r>
            <a:rPr lang="en-US" sz="800" b="1"/>
            <a:t>Religion</a:t>
          </a:r>
        </a:p>
      </dgm:t>
    </dgm:pt>
    <dgm:pt modelId="{36395BBB-7F6A-4824-9638-C9B903A7528B}" type="parTrans" cxnId="{E61065A8-2EC1-4C0E-AA72-CC16D89ACA16}">
      <dgm:prSet custT="1"/>
      <dgm:spPr/>
      <dgm:t>
        <a:bodyPr/>
        <a:lstStyle/>
        <a:p>
          <a:pPr algn="ctr"/>
          <a:endParaRPr lang="en-US" sz="800" b="1"/>
        </a:p>
      </dgm:t>
    </dgm:pt>
    <dgm:pt modelId="{9B3F0CEC-4D57-414F-BB72-51ECF9DCE679}" type="sibTrans" cxnId="{E61065A8-2EC1-4C0E-AA72-CC16D89ACA16}">
      <dgm:prSet/>
      <dgm:spPr/>
      <dgm:t>
        <a:bodyPr/>
        <a:lstStyle/>
        <a:p>
          <a:pPr algn="ctr"/>
          <a:endParaRPr lang="en-US" sz="800" b="1"/>
        </a:p>
      </dgm:t>
    </dgm:pt>
    <dgm:pt modelId="{83900831-79CC-4741-83C7-E91084AF9052}">
      <dgm:prSet phldrT="[Text]" custT="1"/>
      <dgm:spPr/>
      <dgm:t>
        <a:bodyPr/>
        <a:lstStyle/>
        <a:p>
          <a:pPr algn="ctr"/>
          <a:r>
            <a:rPr lang="en-US" sz="800" b="1"/>
            <a:t>Socio-economic status</a:t>
          </a:r>
        </a:p>
      </dgm:t>
    </dgm:pt>
    <dgm:pt modelId="{F82A8DB8-F602-4798-B0E0-F09B14A3338F}" type="parTrans" cxnId="{513A84E2-D93B-4D0C-8D71-B2874A53032A}">
      <dgm:prSet custT="1"/>
      <dgm:spPr/>
      <dgm:t>
        <a:bodyPr/>
        <a:lstStyle/>
        <a:p>
          <a:pPr algn="ctr"/>
          <a:endParaRPr lang="en-US" sz="800" b="1"/>
        </a:p>
      </dgm:t>
    </dgm:pt>
    <dgm:pt modelId="{B889D9A6-2EBE-4FFC-84FF-A775B3D3A4BB}" type="sibTrans" cxnId="{513A84E2-D93B-4D0C-8D71-B2874A53032A}">
      <dgm:prSet/>
      <dgm:spPr/>
      <dgm:t>
        <a:bodyPr/>
        <a:lstStyle/>
        <a:p>
          <a:pPr algn="ctr"/>
          <a:endParaRPr lang="en-US" sz="800" b="1"/>
        </a:p>
      </dgm:t>
    </dgm:pt>
    <dgm:pt modelId="{30562D6D-4EBA-4929-B5C7-7FB8EB9FC49D}">
      <dgm:prSet phldrT="[Text]" custT="1"/>
      <dgm:spPr/>
      <dgm:t>
        <a:bodyPr/>
        <a:lstStyle/>
        <a:p>
          <a:pPr algn="ctr"/>
          <a:r>
            <a:rPr lang="en-US" sz="800" b="0" dirty="0"/>
            <a:t>Marital status</a:t>
          </a:r>
        </a:p>
      </dgm:t>
    </dgm:pt>
    <dgm:pt modelId="{F28B2817-23B4-47E2-BC8D-4A31D2D8AA29}" type="parTrans" cxnId="{88EB1E7C-7077-405A-8DC3-AEAFD1290DFB}">
      <dgm:prSet/>
      <dgm:spPr/>
      <dgm:t>
        <a:bodyPr/>
        <a:lstStyle/>
        <a:p>
          <a:endParaRPr lang="en-US"/>
        </a:p>
      </dgm:t>
    </dgm:pt>
    <dgm:pt modelId="{B3498816-03D7-41D9-97E8-7350635807FC}" type="sibTrans" cxnId="{88EB1E7C-7077-405A-8DC3-AEAFD1290DFB}">
      <dgm:prSet/>
      <dgm:spPr/>
    </dgm:pt>
    <dgm:pt modelId="{D1B5C095-EC04-48C0-A38F-196FCF5B1030}" type="pres">
      <dgm:prSet presAssocID="{7A471DFE-2B2A-46D4-9871-29C08E779F9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BB6D554-E659-4E3C-BA14-A1929103506E}" type="pres">
      <dgm:prSet presAssocID="{F0E72D6C-85BF-4C27-94E3-C46438DB5E79}" presName="centerShape" presStyleLbl="node0" presStyleIdx="0" presStyleCnt="1" custScaleX="180608"/>
      <dgm:spPr/>
    </dgm:pt>
    <dgm:pt modelId="{FBB56082-F507-47E9-B191-5269D5F37F92}" type="pres">
      <dgm:prSet presAssocID="{04F3EE86-3A6B-4BA2-BC31-18D33B25964E}" presName="Name9" presStyleLbl="parChTrans1D2" presStyleIdx="0" presStyleCnt="10"/>
      <dgm:spPr/>
    </dgm:pt>
    <dgm:pt modelId="{371FAC18-CC2B-4097-B31C-4E4CC892B848}" type="pres">
      <dgm:prSet presAssocID="{04F3EE86-3A6B-4BA2-BC31-18D33B25964E}" presName="connTx" presStyleLbl="parChTrans1D2" presStyleIdx="0" presStyleCnt="10"/>
      <dgm:spPr/>
    </dgm:pt>
    <dgm:pt modelId="{9940527A-6F2E-4FF4-A95F-E1EE360F9AFF}" type="pres">
      <dgm:prSet presAssocID="{E16C188F-7CEF-436D-9FA3-B3E94C75E194}" presName="node" presStyleLbl="node1" presStyleIdx="0" presStyleCnt="10" custScaleX="123229">
        <dgm:presLayoutVars>
          <dgm:bulletEnabled val="1"/>
        </dgm:presLayoutVars>
      </dgm:prSet>
      <dgm:spPr/>
    </dgm:pt>
    <dgm:pt modelId="{A9373EFC-9021-46BB-A58F-3F44593AD212}" type="pres">
      <dgm:prSet presAssocID="{66C529F6-CB64-4551-B7FE-84B3D74EB4F9}" presName="Name9" presStyleLbl="parChTrans1D2" presStyleIdx="1" presStyleCnt="10"/>
      <dgm:spPr/>
    </dgm:pt>
    <dgm:pt modelId="{6FD31BFC-D0C3-4F3F-8F9A-E4C018346C67}" type="pres">
      <dgm:prSet presAssocID="{66C529F6-CB64-4551-B7FE-84B3D74EB4F9}" presName="connTx" presStyleLbl="parChTrans1D2" presStyleIdx="1" presStyleCnt="10"/>
      <dgm:spPr/>
    </dgm:pt>
    <dgm:pt modelId="{5BFB5EA2-CC94-488D-9CF9-4E4323160994}" type="pres">
      <dgm:prSet presAssocID="{BEA78275-EE2E-4D6D-82A2-8B5C2FB77E97}" presName="node" presStyleLbl="node1" presStyleIdx="1" presStyleCnt="10" custScaleX="123229">
        <dgm:presLayoutVars>
          <dgm:bulletEnabled val="1"/>
        </dgm:presLayoutVars>
      </dgm:prSet>
      <dgm:spPr/>
    </dgm:pt>
    <dgm:pt modelId="{2949370F-FEEE-46E6-AC69-6D59E87476FD}" type="pres">
      <dgm:prSet presAssocID="{D4508512-F83B-44DD-B2BE-CC5F32454EB9}" presName="Name9" presStyleLbl="parChTrans1D2" presStyleIdx="2" presStyleCnt="10"/>
      <dgm:spPr/>
    </dgm:pt>
    <dgm:pt modelId="{C0AC217A-DC67-4B7C-990C-0DC8354FDB3A}" type="pres">
      <dgm:prSet presAssocID="{D4508512-F83B-44DD-B2BE-CC5F32454EB9}" presName="connTx" presStyleLbl="parChTrans1D2" presStyleIdx="2" presStyleCnt="10"/>
      <dgm:spPr/>
    </dgm:pt>
    <dgm:pt modelId="{5FBEDB6C-47C7-4604-B657-6DA82F85A320}" type="pres">
      <dgm:prSet presAssocID="{41345E55-EAE1-4EA4-958F-9B0C56E3D1BA}" presName="node" presStyleLbl="node1" presStyleIdx="2" presStyleCnt="10" custScaleX="123229">
        <dgm:presLayoutVars>
          <dgm:bulletEnabled val="1"/>
        </dgm:presLayoutVars>
      </dgm:prSet>
      <dgm:spPr/>
    </dgm:pt>
    <dgm:pt modelId="{00127A74-B819-4794-9D2F-4C26672E167C}" type="pres">
      <dgm:prSet presAssocID="{2DE077BF-D193-4484-96A6-502E87E164AB}" presName="Name9" presStyleLbl="parChTrans1D2" presStyleIdx="3" presStyleCnt="10"/>
      <dgm:spPr/>
    </dgm:pt>
    <dgm:pt modelId="{527202CF-1EC3-4F07-A278-F5E3A5F02604}" type="pres">
      <dgm:prSet presAssocID="{2DE077BF-D193-4484-96A6-502E87E164AB}" presName="connTx" presStyleLbl="parChTrans1D2" presStyleIdx="3" presStyleCnt="10"/>
      <dgm:spPr/>
    </dgm:pt>
    <dgm:pt modelId="{4E16F1C9-8FDA-4077-8609-241DC6580B8C}" type="pres">
      <dgm:prSet presAssocID="{245D1B30-E067-4253-9280-15F01068851E}" presName="node" presStyleLbl="node1" presStyleIdx="3" presStyleCnt="10" custScaleX="123229">
        <dgm:presLayoutVars>
          <dgm:bulletEnabled val="1"/>
        </dgm:presLayoutVars>
      </dgm:prSet>
      <dgm:spPr/>
    </dgm:pt>
    <dgm:pt modelId="{7D740DD9-0CCE-4288-8564-BCD82DDBD6E3}" type="pres">
      <dgm:prSet presAssocID="{7C290EAD-C1F9-4EC3-897F-AD786860D18E}" presName="Name9" presStyleLbl="parChTrans1D2" presStyleIdx="4" presStyleCnt="10"/>
      <dgm:spPr/>
    </dgm:pt>
    <dgm:pt modelId="{13739CDA-E7B5-4B36-897E-6B9A94715C6A}" type="pres">
      <dgm:prSet presAssocID="{7C290EAD-C1F9-4EC3-897F-AD786860D18E}" presName="connTx" presStyleLbl="parChTrans1D2" presStyleIdx="4" presStyleCnt="10"/>
      <dgm:spPr/>
    </dgm:pt>
    <dgm:pt modelId="{1B211F8F-33EA-49C7-BB16-2B451FF1565E}" type="pres">
      <dgm:prSet presAssocID="{5D3BE360-FA2B-4469-A9EA-AE1EC4B7FFF7}" presName="node" presStyleLbl="node1" presStyleIdx="4" presStyleCnt="10" custScaleX="123229">
        <dgm:presLayoutVars>
          <dgm:bulletEnabled val="1"/>
        </dgm:presLayoutVars>
      </dgm:prSet>
      <dgm:spPr/>
    </dgm:pt>
    <dgm:pt modelId="{55B94A92-608C-4A7E-A9C4-3C217ADEDF85}" type="pres">
      <dgm:prSet presAssocID="{F28B2817-23B4-47E2-BC8D-4A31D2D8AA29}" presName="Name9" presStyleLbl="parChTrans1D2" presStyleIdx="5" presStyleCnt="10"/>
      <dgm:spPr/>
    </dgm:pt>
    <dgm:pt modelId="{8017493B-4D10-41BF-B1AA-50100E141E4A}" type="pres">
      <dgm:prSet presAssocID="{F28B2817-23B4-47E2-BC8D-4A31D2D8AA29}" presName="connTx" presStyleLbl="parChTrans1D2" presStyleIdx="5" presStyleCnt="10"/>
      <dgm:spPr/>
    </dgm:pt>
    <dgm:pt modelId="{E8ED63E6-75C5-42FC-96CC-FEADB49A5287}" type="pres">
      <dgm:prSet presAssocID="{30562D6D-4EBA-4929-B5C7-7FB8EB9FC49D}" presName="node" presStyleLbl="node1" presStyleIdx="5" presStyleCnt="10">
        <dgm:presLayoutVars>
          <dgm:bulletEnabled val="1"/>
        </dgm:presLayoutVars>
      </dgm:prSet>
      <dgm:spPr/>
    </dgm:pt>
    <dgm:pt modelId="{FCEF61A7-4ACF-46BE-A4E1-5F4518BB792B}" type="pres">
      <dgm:prSet presAssocID="{0F0763EA-E893-428B-A372-0C11AC8F74CA}" presName="Name9" presStyleLbl="parChTrans1D2" presStyleIdx="6" presStyleCnt="10"/>
      <dgm:spPr/>
    </dgm:pt>
    <dgm:pt modelId="{1E4602EA-5A13-45B9-AC1D-BFBDD7B51096}" type="pres">
      <dgm:prSet presAssocID="{0F0763EA-E893-428B-A372-0C11AC8F74CA}" presName="connTx" presStyleLbl="parChTrans1D2" presStyleIdx="6" presStyleCnt="10"/>
      <dgm:spPr/>
    </dgm:pt>
    <dgm:pt modelId="{0135C884-6A4B-4A12-9933-4EE6A73A64E2}" type="pres">
      <dgm:prSet presAssocID="{43571932-EB91-4B2B-A8D0-45A9F46A4832}" presName="node" presStyleLbl="node1" presStyleIdx="6" presStyleCnt="10" custScaleX="123229">
        <dgm:presLayoutVars>
          <dgm:bulletEnabled val="1"/>
        </dgm:presLayoutVars>
      </dgm:prSet>
      <dgm:spPr/>
    </dgm:pt>
    <dgm:pt modelId="{0F54BFCE-1D93-40DE-9633-6AB2804392FA}" type="pres">
      <dgm:prSet presAssocID="{FAFB88C9-63D6-41A6-BA2E-5A91BBE0B150}" presName="Name9" presStyleLbl="parChTrans1D2" presStyleIdx="7" presStyleCnt="10"/>
      <dgm:spPr/>
    </dgm:pt>
    <dgm:pt modelId="{94E8E902-E7ED-4546-98CE-A9732C79AB19}" type="pres">
      <dgm:prSet presAssocID="{FAFB88C9-63D6-41A6-BA2E-5A91BBE0B150}" presName="connTx" presStyleLbl="parChTrans1D2" presStyleIdx="7" presStyleCnt="10"/>
      <dgm:spPr/>
    </dgm:pt>
    <dgm:pt modelId="{D31D8DC4-6A17-447F-8F0D-3740D30990A9}" type="pres">
      <dgm:prSet presAssocID="{D74259E0-BAE6-45C6-871C-D50ED5F421D1}" presName="node" presStyleLbl="node1" presStyleIdx="7" presStyleCnt="10" custScaleX="123229">
        <dgm:presLayoutVars>
          <dgm:bulletEnabled val="1"/>
        </dgm:presLayoutVars>
      </dgm:prSet>
      <dgm:spPr/>
    </dgm:pt>
    <dgm:pt modelId="{DF51CF03-93DD-4D7F-B535-745D9A1574F9}" type="pres">
      <dgm:prSet presAssocID="{36395BBB-7F6A-4824-9638-C9B903A7528B}" presName="Name9" presStyleLbl="parChTrans1D2" presStyleIdx="8" presStyleCnt="10"/>
      <dgm:spPr/>
    </dgm:pt>
    <dgm:pt modelId="{404F3C9F-8275-42A1-AB55-639E193654E9}" type="pres">
      <dgm:prSet presAssocID="{36395BBB-7F6A-4824-9638-C9B903A7528B}" presName="connTx" presStyleLbl="parChTrans1D2" presStyleIdx="8" presStyleCnt="10"/>
      <dgm:spPr/>
    </dgm:pt>
    <dgm:pt modelId="{5E165D40-C932-4755-98A2-AC542A20AC6C}" type="pres">
      <dgm:prSet presAssocID="{52517A7E-B428-43F0-AE0A-6B8945F9B5A5}" presName="node" presStyleLbl="node1" presStyleIdx="8" presStyleCnt="10" custScaleX="123229">
        <dgm:presLayoutVars>
          <dgm:bulletEnabled val="1"/>
        </dgm:presLayoutVars>
      </dgm:prSet>
      <dgm:spPr/>
    </dgm:pt>
    <dgm:pt modelId="{CE014C80-FE0D-48D0-B8CD-54525CCBAD6F}" type="pres">
      <dgm:prSet presAssocID="{F82A8DB8-F602-4798-B0E0-F09B14A3338F}" presName="Name9" presStyleLbl="parChTrans1D2" presStyleIdx="9" presStyleCnt="10"/>
      <dgm:spPr/>
    </dgm:pt>
    <dgm:pt modelId="{30AE5888-CABF-47E6-844B-734098406C5C}" type="pres">
      <dgm:prSet presAssocID="{F82A8DB8-F602-4798-B0E0-F09B14A3338F}" presName="connTx" presStyleLbl="parChTrans1D2" presStyleIdx="9" presStyleCnt="10"/>
      <dgm:spPr/>
    </dgm:pt>
    <dgm:pt modelId="{050B0024-CB29-4EE2-914D-A58ECF8D9B5A}" type="pres">
      <dgm:prSet presAssocID="{83900831-79CC-4741-83C7-E91084AF9052}" presName="node" presStyleLbl="node1" presStyleIdx="9" presStyleCnt="10" custScaleX="123229">
        <dgm:presLayoutVars>
          <dgm:bulletEnabled val="1"/>
        </dgm:presLayoutVars>
      </dgm:prSet>
      <dgm:spPr/>
    </dgm:pt>
  </dgm:ptLst>
  <dgm:cxnLst>
    <dgm:cxn modelId="{C6F76B10-53A5-40CC-9C65-CAA5B619B959}" type="presOf" srcId="{FAFB88C9-63D6-41A6-BA2E-5A91BBE0B150}" destId="{0F54BFCE-1D93-40DE-9633-6AB2804392FA}" srcOrd="0" destOrd="0" presId="urn:microsoft.com/office/officeart/2005/8/layout/radial1"/>
    <dgm:cxn modelId="{07531323-37DD-44D5-8C23-22D85EADAA62}" type="presOf" srcId="{36395BBB-7F6A-4824-9638-C9B903A7528B}" destId="{404F3C9F-8275-42A1-AB55-639E193654E9}" srcOrd="1" destOrd="0" presId="urn:microsoft.com/office/officeart/2005/8/layout/radial1"/>
    <dgm:cxn modelId="{CC98FD31-94A0-4DF2-9500-647D87CB941F}" type="presOf" srcId="{43571932-EB91-4B2B-A8D0-45A9F46A4832}" destId="{0135C884-6A4B-4A12-9933-4EE6A73A64E2}" srcOrd="0" destOrd="0" presId="urn:microsoft.com/office/officeart/2005/8/layout/radial1"/>
    <dgm:cxn modelId="{1707BE33-DD53-4F46-A0DB-9705BE7A7D8F}" srcId="{F0E72D6C-85BF-4C27-94E3-C46438DB5E79}" destId="{D74259E0-BAE6-45C6-871C-D50ED5F421D1}" srcOrd="7" destOrd="0" parTransId="{FAFB88C9-63D6-41A6-BA2E-5A91BBE0B150}" sibTransId="{0AFDB815-121C-4C12-9103-FD4937326AFD}"/>
    <dgm:cxn modelId="{9C33693D-FAB1-4589-92F1-43B12E296594}" type="presOf" srcId="{FAFB88C9-63D6-41A6-BA2E-5A91BBE0B150}" destId="{94E8E902-E7ED-4546-98CE-A9732C79AB19}" srcOrd="1" destOrd="0" presId="urn:microsoft.com/office/officeart/2005/8/layout/radial1"/>
    <dgm:cxn modelId="{A919D85E-FF65-438E-892A-2E738DD188F0}" type="presOf" srcId="{D4508512-F83B-44DD-B2BE-CC5F32454EB9}" destId="{C0AC217A-DC67-4B7C-990C-0DC8354FDB3A}" srcOrd="1" destOrd="0" presId="urn:microsoft.com/office/officeart/2005/8/layout/radial1"/>
    <dgm:cxn modelId="{DA558841-8CF7-4DFE-B341-EA1E69346E94}" srcId="{F0E72D6C-85BF-4C27-94E3-C46438DB5E79}" destId="{41345E55-EAE1-4EA4-958F-9B0C56E3D1BA}" srcOrd="2" destOrd="0" parTransId="{D4508512-F83B-44DD-B2BE-CC5F32454EB9}" sibTransId="{CA1A7768-021B-41B6-8726-92335455385B}"/>
    <dgm:cxn modelId="{4A54C841-DF37-4208-BB85-18B5E608C2E0}" type="presOf" srcId="{2DE077BF-D193-4484-96A6-502E87E164AB}" destId="{527202CF-1EC3-4F07-A278-F5E3A5F02604}" srcOrd="1" destOrd="0" presId="urn:microsoft.com/office/officeart/2005/8/layout/radial1"/>
    <dgm:cxn modelId="{D13C2168-2453-47EA-A1AA-539BEEC1680D}" srcId="{7A471DFE-2B2A-46D4-9871-29C08E779F9C}" destId="{F0E72D6C-85BF-4C27-94E3-C46438DB5E79}" srcOrd="0" destOrd="0" parTransId="{2E9E1A39-3DFD-4F0F-B44D-7048F5F50705}" sibTransId="{F00F52D9-65F7-4A5C-B99C-074E83FE2882}"/>
    <dgm:cxn modelId="{3388AA68-5616-4A32-BDB6-0457144D41AD}" type="presOf" srcId="{66C529F6-CB64-4551-B7FE-84B3D74EB4F9}" destId="{6FD31BFC-D0C3-4F3F-8F9A-E4C018346C67}" srcOrd="1" destOrd="0" presId="urn:microsoft.com/office/officeart/2005/8/layout/radial1"/>
    <dgm:cxn modelId="{669F4269-49C2-48D4-9099-F7C851AF3DC1}" type="presOf" srcId="{245D1B30-E067-4253-9280-15F01068851E}" destId="{4E16F1C9-8FDA-4077-8609-241DC6580B8C}" srcOrd="0" destOrd="0" presId="urn:microsoft.com/office/officeart/2005/8/layout/radial1"/>
    <dgm:cxn modelId="{45EE9C6B-0290-4566-A8FC-366EFF464F54}" type="presOf" srcId="{04F3EE86-3A6B-4BA2-BC31-18D33B25964E}" destId="{371FAC18-CC2B-4097-B31C-4E4CC892B848}" srcOrd="1" destOrd="0" presId="urn:microsoft.com/office/officeart/2005/8/layout/radial1"/>
    <dgm:cxn modelId="{5D1EEB70-A49D-4D94-A608-9E2CC28A0D85}" type="presOf" srcId="{36395BBB-7F6A-4824-9638-C9B903A7528B}" destId="{DF51CF03-93DD-4D7F-B535-745D9A1574F9}" srcOrd="0" destOrd="0" presId="urn:microsoft.com/office/officeart/2005/8/layout/radial1"/>
    <dgm:cxn modelId="{963B7E52-0AC1-4B27-B674-386C2388A9F4}" type="presOf" srcId="{04F3EE86-3A6B-4BA2-BC31-18D33B25964E}" destId="{FBB56082-F507-47E9-B191-5269D5F37F92}" srcOrd="0" destOrd="0" presId="urn:microsoft.com/office/officeart/2005/8/layout/radial1"/>
    <dgm:cxn modelId="{F2B7B152-22EE-47C2-A1DF-F8C00DA20E7C}" type="presOf" srcId="{7A471DFE-2B2A-46D4-9871-29C08E779F9C}" destId="{D1B5C095-EC04-48C0-A38F-196FCF5B1030}" srcOrd="0" destOrd="0" presId="urn:microsoft.com/office/officeart/2005/8/layout/radial1"/>
    <dgm:cxn modelId="{72F70E54-06DB-4DCC-A047-BAD28906DD5D}" type="presOf" srcId="{F82A8DB8-F602-4798-B0E0-F09B14A3338F}" destId="{30AE5888-CABF-47E6-844B-734098406C5C}" srcOrd="1" destOrd="0" presId="urn:microsoft.com/office/officeart/2005/8/layout/radial1"/>
    <dgm:cxn modelId="{C130F977-B9CA-46C5-9085-F3FA2479884F}" type="presOf" srcId="{F82A8DB8-F602-4798-B0E0-F09B14A3338F}" destId="{CE014C80-FE0D-48D0-B8CD-54525CCBAD6F}" srcOrd="0" destOrd="0" presId="urn:microsoft.com/office/officeart/2005/8/layout/radial1"/>
    <dgm:cxn modelId="{1E14EB7B-611A-4CB1-BEC8-96895A640567}" srcId="{F0E72D6C-85BF-4C27-94E3-C46438DB5E79}" destId="{BEA78275-EE2E-4D6D-82A2-8B5C2FB77E97}" srcOrd="1" destOrd="0" parTransId="{66C529F6-CB64-4551-B7FE-84B3D74EB4F9}" sibTransId="{9DFDD294-F033-47F5-9A0C-A713314B7CBA}"/>
    <dgm:cxn modelId="{88EB1E7C-7077-405A-8DC3-AEAFD1290DFB}" srcId="{F0E72D6C-85BF-4C27-94E3-C46438DB5E79}" destId="{30562D6D-4EBA-4929-B5C7-7FB8EB9FC49D}" srcOrd="5" destOrd="0" parTransId="{F28B2817-23B4-47E2-BC8D-4A31D2D8AA29}" sibTransId="{B3498816-03D7-41D9-97E8-7350635807FC}"/>
    <dgm:cxn modelId="{7ED6877E-BC81-4B1C-BB16-A3E34547B305}" srcId="{F0E72D6C-85BF-4C27-94E3-C46438DB5E79}" destId="{5D3BE360-FA2B-4469-A9EA-AE1EC4B7FFF7}" srcOrd="4" destOrd="0" parTransId="{7C290EAD-C1F9-4EC3-897F-AD786860D18E}" sibTransId="{126297D0-7F25-4EBA-9062-C0ADAD79D262}"/>
    <dgm:cxn modelId="{21361585-D999-49FA-814E-B35AB20E6EDF}" type="presOf" srcId="{BEA78275-EE2E-4D6D-82A2-8B5C2FB77E97}" destId="{5BFB5EA2-CC94-488D-9CF9-4E4323160994}" srcOrd="0" destOrd="0" presId="urn:microsoft.com/office/officeart/2005/8/layout/radial1"/>
    <dgm:cxn modelId="{DFB4A789-914C-4E88-9C3A-C81B3A7330A8}" type="presOf" srcId="{7C290EAD-C1F9-4EC3-897F-AD786860D18E}" destId="{13739CDA-E7B5-4B36-897E-6B9A94715C6A}" srcOrd="1" destOrd="0" presId="urn:microsoft.com/office/officeart/2005/8/layout/radial1"/>
    <dgm:cxn modelId="{3B53278F-7396-483B-BA65-E5CE3F5D0A81}" type="presOf" srcId="{2DE077BF-D193-4484-96A6-502E87E164AB}" destId="{00127A74-B819-4794-9D2F-4C26672E167C}" srcOrd="0" destOrd="0" presId="urn:microsoft.com/office/officeart/2005/8/layout/radial1"/>
    <dgm:cxn modelId="{3B2A9F91-BC4E-4525-BB81-AE0B0AE7253B}" srcId="{F0E72D6C-85BF-4C27-94E3-C46438DB5E79}" destId="{43571932-EB91-4B2B-A8D0-45A9F46A4832}" srcOrd="6" destOrd="0" parTransId="{0F0763EA-E893-428B-A372-0C11AC8F74CA}" sibTransId="{8586A895-46CD-448A-8449-E0EA8F51F9B6}"/>
    <dgm:cxn modelId="{DA81989F-5D24-468E-8D0E-EAA41308F6A2}" type="presOf" srcId="{66C529F6-CB64-4551-B7FE-84B3D74EB4F9}" destId="{A9373EFC-9021-46BB-A58F-3F44593AD212}" srcOrd="0" destOrd="0" presId="urn:microsoft.com/office/officeart/2005/8/layout/radial1"/>
    <dgm:cxn modelId="{0E0BAEA1-B875-4944-9C33-1286E6B00A3F}" type="presOf" srcId="{5D3BE360-FA2B-4469-A9EA-AE1EC4B7FFF7}" destId="{1B211F8F-33EA-49C7-BB16-2B451FF1565E}" srcOrd="0" destOrd="0" presId="urn:microsoft.com/office/officeart/2005/8/layout/radial1"/>
    <dgm:cxn modelId="{E61065A8-2EC1-4C0E-AA72-CC16D89ACA16}" srcId="{F0E72D6C-85BF-4C27-94E3-C46438DB5E79}" destId="{52517A7E-B428-43F0-AE0A-6B8945F9B5A5}" srcOrd="8" destOrd="0" parTransId="{36395BBB-7F6A-4824-9638-C9B903A7528B}" sibTransId="{9B3F0CEC-4D57-414F-BB72-51ECF9DCE679}"/>
    <dgm:cxn modelId="{A1B43FB3-705B-4F2C-BFD2-BED0148C238C}" type="presOf" srcId="{7C290EAD-C1F9-4EC3-897F-AD786860D18E}" destId="{7D740DD9-0CCE-4288-8564-BCD82DDBD6E3}" srcOrd="0" destOrd="0" presId="urn:microsoft.com/office/officeart/2005/8/layout/radial1"/>
    <dgm:cxn modelId="{7A7B5BB3-3248-4B1C-A4F6-527ABD71B7E2}" type="presOf" srcId="{52517A7E-B428-43F0-AE0A-6B8945F9B5A5}" destId="{5E165D40-C932-4755-98A2-AC542A20AC6C}" srcOrd="0" destOrd="0" presId="urn:microsoft.com/office/officeart/2005/8/layout/radial1"/>
    <dgm:cxn modelId="{5368DDBA-4081-4A6E-A31E-70FC77FE3D00}" srcId="{F0E72D6C-85BF-4C27-94E3-C46438DB5E79}" destId="{245D1B30-E067-4253-9280-15F01068851E}" srcOrd="3" destOrd="0" parTransId="{2DE077BF-D193-4484-96A6-502E87E164AB}" sibTransId="{673EEF77-83B7-485F-9B9C-E8E539E1C2DA}"/>
    <dgm:cxn modelId="{8EBC48C1-D37A-4CEC-94B2-E7E85763B89C}" type="presOf" srcId="{F28B2817-23B4-47E2-BC8D-4A31D2D8AA29}" destId="{55B94A92-608C-4A7E-A9C4-3C217ADEDF85}" srcOrd="0" destOrd="0" presId="urn:microsoft.com/office/officeart/2005/8/layout/radial1"/>
    <dgm:cxn modelId="{3E35DFC5-BFFE-4E21-AA8F-D2B5F179523D}" srcId="{F0E72D6C-85BF-4C27-94E3-C46438DB5E79}" destId="{E16C188F-7CEF-436D-9FA3-B3E94C75E194}" srcOrd="0" destOrd="0" parTransId="{04F3EE86-3A6B-4BA2-BC31-18D33B25964E}" sibTransId="{0BD569B0-8AFD-4659-9038-D4FB522F6D62}"/>
    <dgm:cxn modelId="{8ED4D3C7-7230-4956-B9B5-1281A143A78A}" type="presOf" srcId="{30562D6D-4EBA-4929-B5C7-7FB8EB9FC49D}" destId="{E8ED63E6-75C5-42FC-96CC-FEADB49A5287}" srcOrd="0" destOrd="0" presId="urn:microsoft.com/office/officeart/2005/8/layout/radial1"/>
    <dgm:cxn modelId="{4A5D7CCB-B129-4DCF-8020-EF2109D5927A}" type="presOf" srcId="{41345E55-EAE1-4EA4-958F-9B0C56E3D1BA}" destId="{5FBEDB6C-47C7-4604-B657-6DA82F85A320}" srcOrd="0" destOrd="0" presId="urn:microsoft.com/office/officeart/2005/8/layout/radial1"/>
    <dgm:cxn modelId="{43E46DD2-BC5F-4C75-9D17-297711ABCCFA}" type="presOf" srcId="{D74259E0-BAE6-45C6-871C-D50ED5F421D1}" destId="{D31D8DC4-6A17-447F-8F0D-3740D30990A9}" srcOrd="0" destOrd="0" presId="urn:microsoft.com/office/officeart/2005/8/layout/radial1"/>
    <dgm:cxn modelId="{513A84E2-D93B-4D0C-8D71-B2874A53032A}" srcId="{F0E72D6C-85BF-4C27-94E3-C46438DB5E79}" destId="{83900831-79CC-4741-83C7-E91084AF9052}" srcOrd="9" destOrd="0" parTransId="{F82A8DB8-F602-4798-B0E0-F09B14A3338F}" sibTransId="{B889D9A6-2EBE-4FFC-84FF-A775B3D3A4BB}"/>
    <dgm:cxn modelId="{702131E3-200A-4022-B2C9-1AA764B61E67}" type="presOf" srcId="{0F0763EA-E893-428B-A372-0C11AC8F74CA}" destId="{1E4602EA-5A13-45B9-AC1D-BFBDD7B51096}" srcOrd="1" destOrd="0" presId="urn:microsoft.com/office/officeart/2005/8/layout/radial1"/>
    <dgm:cxn modelId="{027940E8-9F67-4A0D-B24E-961E4108C67A}" type="presOf" srcId="{F0E72D6C-85BF-4C27-94E3-C46438DB5E79}" destId="{DBB6D554-E659-4E3C-BA14-A1929103506E}" srcOrd="0" destOrd="0" presId="urn:microsoft.com/office/officeart/2005/8/layout/radial1"/>
    <dgm:cxn modelId="{284EB0EB-35DC-409D-8960-650C6EA27621}" type="presOf" srcId="{E16C188F-7CEF-436D-9FA3-B3E94C75E194}" destId="{9940527A-6F2E-4FF4-A95F-E1EE360F9AFF}" srcOrd="0" destOrd="0" presId="urn:microsoft.com/office/officeart/2005/8/layout/radial1"/>
    <dgm:cxn modelId="{6DFB75EC-4EE0-41DE-9378-42A4846FE80A}" type="presOf" srcId="{F28B2817-23B4-47E2-BC8D-4A31D2D8AA29}" destId="{8017493B-4D10-41BF-B1AA-50100E141E4A}" srcOrd="1" destOrd="0" presId="urn:microsoft.com/office/officeart/2005/8/layout/radial1"/>
    <dgm:cxn modelId="{5D25BEF1-D6A2-4B22-8EE6-7291023E4D1D}" type="presOf" srcId="{83900831-79CC-4741-83C7-E91084AF9052}" destId="{050B0024-CB29-4EE2-914D-A58ECF8D9B5A}" srcOrd="0" destOrd="0" presId="urn:microsoft.com/office/officeart/2005/8/layout/radial1"/>
    <dgm:cxn modelId="{C75270F7-A2CF-4073-83E8-663A717CAF5B}" type="presOf" srcId="{D4508512-F83B-44DD-B2BE-CC5F32454EB9}" destId="{2949370F-FEEE-46E6-AC69-6D59E87476FD}" srcOrd="0" destOrd="0" presId="urn:microsoft.com/office/officeart/2005/8/layout/radial1"/>
    <dgm:cxn modelId="{60D547FB-C93F-4EA8-8128-EFE98CB95E6D}" type="presOf" srcId="{0F0763EA-E893-428B-A372-0C11AC8F74CA}" destId="{FCEF61A7-4ACF-46BE-A4E1-5F4518BB792B}" srcOrd="0" destOrd="0" presId="urn:microsoft.com/office/officeart/2005/8/layout/radial1"/>
    <dgm:cxn modelId="{2F139136-822E-4299-90AA-56C85D20414B}" type="presParOf" srcId="{D1B5C095-EC04-48C0-A38F-196FCF5B1030}" destId="{DBB6D554-E659-4E3C-BA14-A1929103506E}" srcOrd="0" destOrd="0" presId="urn:microsoft.com/office/officeart/2005/8/layout/radial1"/>
    <dgm:cxn modelId="{EC06D5B6-FA36-4E46-866B-4F5F350C8AC6}" type="presParOf" srcId="{D1B5C095-EC04-48C0-A38F-196FCF5B1030}" destId="{FBB56082-F507-47E9-B191-5269D5F37F92}" srcOrd="1" destOrd="0" presId="urn:microsoft.com/office/officeart/2005/8/layout/radial1"/>
    <dgm:cxn modelId="{9D58D5E0-BEC5-4D3A-9C3E-5CB0BE36EFB0}" type="presParOf" srcId="{FBB56082-F507-47E9-B191-5269D5F37F92}" destId="{371FAC18-CC2B-4097-B31C-4E4CC892B848}" srcOrd="0" destOrd="0" presId="urn:microsoft.com/office/officeart/2005/8/layout/radial1"/>
    <dgm:cxn modelId="{CC921CBA-2538-4E78-8260-FAC46DC6A09B}" type="presParOf" srcId="{D1B5C095-EC04-48C0-A38F-196FCF5B1030}" destId="{9940527A-6F2E-4FF4-A95F-E1EE360F9AFF}" srcOrd="2" destOrd="0" presId="urn:microsoft.com/office/officeart/2005/8/layout/radial1"/>
    <dgm:cxn modelId="{3814901A-2351-49E1-A566-16EA23F9FDDD}" type="presParOf" srcId="{D1B5C095-EC04-48C0-A38F-196FCF5B1030}" destId="{A9373EFC-9021-46BB-A58F-3F44593AD212}" srcOrd="3" destOrd="0" presId="urn:microsoft.com/office/officeart/2005/8/layout/radial1"/>
    <dgm:cxn modelId="{6CC941A2-8681-4C43-86EE-5F9D8C1A3CF1}" type="presParOf" srcId="{A9373EFC-9021-46BB-A58F-3F44593AD212}" destId="{6FD31BFC-D0C3-4F3F-8F9A-E4C018346C67}" srcOrd="0" destOrd="0" presId="urn:microsoft.com/office/officeart/2005/8/layout/radial1"/>
    <dgm:cxn modelId="{DF85E514-3F23-4AAB-A213-F1CD024FE9A5}" type="presParOf" srcId="{D1B5C095-EC04-48C0-A38F-196FCF5B1030}" destId="{5BFB5EA2-CC94-488D-9CF9-4E4323160994}" srcOrd="4" destOrd="0" presId="urn:microsoft.com/office/officeart/2005/8/layout/radial1"/>
    <dgm:cxn modelId="{BB2E7BAC-2BD0-4EDB-A5CA-1B6B560BB93C}" type="presParOf" srcId="{D1B5C095-EC04-48C0-A38F-196FCF5B1030}" destId="{2949370F-FEEE-46E6-AC69-6D59E87476FD}" srcOrd="5" destOrd="0" presId="urn:microsoft.com/office/officeart/2005/8/layout/radial1"/>
    <dgm:cxn modelId="{A15B56F9-63FD-4CAC-86C6-88C8F4418D8F}" type="presParOf" srcId="{2949370F-FEEE-46E6-AC69-6D59E87476FD}" destId="{C0AC217A-DC67-4B7C-990C-0DC8354FDB3A}" srcOrd="0" destOrd="0" presId="urn:microsoft.com/office/officeart/2005/8/layout/radial1"/>
    <dgm:cxn modelId="{05568A77-998A-4C6B-A220-6F594035F7B1}" type="presParOf" srcId="{D1B5C095-EC04-48C0-A38F-196FCF5B1030}" destId="{5FBEDB6C-47C7-4604-B657-6DA82F85A320}" srcOrd="6" destOrd="0" presId="urn:microsoft.com/office/officeart/2005/8/layout/radial1"/>
    <dgm:cxn modelId="{60EC68BC-1B25-4E76-BD0D-62D8EF46C959}" type="presParOf" srcId="{D1B5C095-EC04-48C0-A38F-196FCF5B1030}" destId="{00127A74-B819-4794-9D2F-4C26672E167C}" srcOrd="7" destOrd="0" presId="urn:microsoft.com/office/officeart/2005/8/layout/radial1"/>
    <dgm:cxn modelId="{604CD023-99A8-4B0B-803E-193D7E2F7B46}" type="presParOf" srcId="{00127A74-B819-4794-9D2F-4C26672E167C}" destId="{527202CF-1EC3-4F07-A278-F5E3A5F02604}" srcOrd="0" destOrd="0" presId="urn:microsoft.com/office/officeart/2005/8/layout/radial1"/>
    <dgm:cxn modelId="{5041DD04-D95F-40C8-A293-75E09D97521A}" type="presParOf" srcId="{D1B5C095-EC04-48C0-A38F-196FCF5B1030}" destId="{4E16F1C9-8FDA-4077-8609-241DC6580B8C}" srcOrd="8" destOrd="0" presId="urn:microsoft.com/office/officeart/2005/8/layout/radial1"/>
    <dgm:cxn modelId="{4F6D96B7-539B-4C9F-8642-2A00808834BA}" type="presParOf" srcId="{D1B5C095-EC04-48C0-A38F-196FCF5B1030}" destId="{7D740DD9-0CCE-4288-8564-BCD82DDBD6E3}" srcOrd="9" destOrd="0" presId="urn:microsoft.com/office/officeart/2005/8/layout/radial1"/>
    <dgm:cxn modelId="{3F6A62DE-B79C-4A72-8487-535B412623A2}" type="presParOf" srcId="{7D740DD9-0CCE-4288-8564-BCD82DDBD6E3}" destId="{13739CDA-E7B5-4B36-897E-6B9A94715C6A}" srcOrd="0" destOrd="0" presId="urn:microsoft.com/office/officeart/2005/8/layout/radial1"/>
    <dgm:cxn modelId="{FD7AE1F1-6233-44C0-911E-445BADEBB31B}" type="presParOf" srcId="{D1B5C095-EC04-48C0-A38F-196FCF5B1030}" destId="{1B211F8F-33EA-49C7-BB16-2B451FF1565E}" srcOrd="10" destOrd="0" presId="urn:microsoft.com/office/officeart/2005/8/layout/radial1"/>
    <dgm:cxn modelId="{2280C54E-66D3-4BD8-B87A-20E262BF7378}" type="presParOf" srcId="{D1B5C095-EC04-48C0-A38F-196FCF5B1030}" destId="{55B94A92-608C-4A7E-A9C4-3C217ADEDF85}" srcOrd="11" destOrd="0" presId="urn:microsoft.com/office/officeart/2005/8/layout/radial1"/>
    <dgm:cxn modelId="{206ED633-219B-42D3-AFF7-59092AC37466}" type="presParOf" srcId="{55B94A92-608C-4A7E-A9C4-3C217ADEDF85}" destId="{8017493B-4D10-41BF-B1AA-50100E141E4A}" srcOrd="0" destOrd="0" presId="urn:microsoft.com/office/officeart/2005/8/layout/radial1"/>
    <dgm:cxn modelId="{1493622D-A804-46D0-8F8E-2BAC068438BA}" type="presParOf" srcId="{D1B5C095-EC04-48C0-A38F-196FCF5B1030}" destId="{E8ED63E6-75C5-42FC-96CC-FEADB49A5287}" srcOrd="12" destOrd="0" presId="urn:microsoft.com/office/officeart/2005/8/layout/radial1"/>
    <dgm:cxn modelId="{5FCC524D-5146-4869-90D1-AAD7B075E192}" type="presParOf" srcId="{D1B5C095-EC04-48C0-A38F-196FCF5B1030}" destId="{FCEF61A7-4ACF-46BE-A4E1-5F4518BB792B}" srcOrd="13" destOrd="0" presId="urn:microsoft.com/office/officeart/2005/8/layout/radial1"/>
    <dgm:cxn modelId="{9771A3BB-8BD9-44ED-9C28-DA1B0954F551}" type="presParOf" srcId="{FCEF61A7-4ACF-46BE-A4E1-5F4518BB792B}" destId="{1E4602EA-5A13-45B9-AC1D-BFBDD7B51096}" srcOrd="0" destOrd="0" presId="urn:microsoft.com/office/officeart/2005/8/layout/radial1"/>
    <dgm:cxn modelId="{FDB0A2A9-CF95-4E6A-AE88-2EEF259B9DEF}" type="presParOf" srcId="{D1B5C095-EC04-48C0-A38F-196FCF5B1030}" destId="{0135C884-6A4B-4A12-9933-4EE6A73A64E2}" srcOrd="14" destOrd="0" presId="urn:microsoft.com/office/officeart/2005/8/layout/radial1"/>
    <dgm:cxn modelId="{AD4F5F8F-84FE-4C41-AAFC-A7454774E2D8}" type="presParOf" srcId="{D1B5C095-EC04-48C0-A38F-196FCF5B1030}" destId="{0F54BFCE-1D93-40DE-9633-6AB2804392FA}" srcOrd="15" destOrd="0" presId="urn:microsoft.com/office/officeart/2005/8/layout/radial1"/>
    <dgm:cxn modelId="{1364026E-61BD-413C-81F6-DCCDAC40F902}" type="presParOf" srcId="{0F54BFCE-1D93-40DE-9633-6AB2804392FA}" destId="{94E8E902-E7ED-4546-98CE-A9732C79AB19}" srcOrd="0" destOrd="0" presId="urn:microsoft.com/office/officeart/2005/8/layout/radial1"/>
    <dgm:cxn modelId="{49720F47-3B28-4A08-88CB-AC2590246CE4}" type="presParOf" srcId="{D1B5C095-EC04-48C0-A38F-196FCF5B1030}" destId="{D31D8DC4-6A17-447F-8F0D-3740D30990A9}" srcOrd="16" destOrd="0" presId="urn:microsoft.com/office/officeart/2005/8/layout/radial1"/>
    <dgm:cxn modelId="{7D49563E-9CC3-488C-9C12-B35E3B63BF30}" type="presParOf" srcId="{D1B5C095-EC04-48C0-A38F-196FCF5B1030}" destId="{DF51CF03-93DD-4D7F-B535-745D9A1574F9}" srcOrd="17" destOrd="0" presId="urn:microsoft.com/office/officeart/2005/8/layout/radial1"/>
    <dgm:cxn modelId="{2760D5E8-8B3C-442D-A97A-F4081E7B2397}" type="presParOf" srcId="{DF51CF03-93DD-4D7F-B535-745D9A1574F9}" destId="{404F3C9F-8275-42A1-AB55-639E193654E9}" srcOrd="0" destOrd="0" presId="urn:microsoft.com/office/officeart/2005/8/layout/radial1"/>
    <dgm:cxn modelId="{695A7693-91AA-43BB-B8D1-916046CFFF1E}" type="presParOf" srcId="{D1B5C095-EC04-48C0-A38F-196FCF5B1030}" destId="{5E165D40-C932-4755-98A2-AC542A20AC6C}" srcOrd="18" destOrd="0" presId="urn:microsoft.com/office/officeart/2005/8/layout/radial1"/>
    <dgm:cxn modelId="{DADE0231-2A93-4458-A4A2-DB81E0681E52}" type="presParOf" srcId="{D1B5C095-EC04-48C0-A38F-196FCF5B1030}" destId="{CE014C80-FE0D-48D0-B8CD-54525CCBAD6F}" srcOrd="19" destOrd="0" presId="urn:microsoft.com/office/officeart/2005/8/layout/radial1"/>
    <dgm:cxn modelId="{9450DC19-0319-44CF-BBA4-3135B7426F00}" type="presParOf" srcId="{CE014C80-FE0D-48D0-B8CD-54525CCBAD6F}" destId="{30AE5888-CABF-47E6-844B-734098406C5C}" srcOrd="0" destOrd="0" presId="urn:microsoft.com/office/officeart/2005/8/layout/radial1"/>
    <dgm:cxn modelId="{16669844-929A-495E-878F-9A02526FA6C7}" type="presParOf" srcId="{D1B5C095-EC04-48C0-A38F-196FCF5B1030}" destId="{050B0024-CB29-4EE2-914D-A58ECF8D9B5A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FC0D69-590E-4D16-A3D2-F64927CFD00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CDF6982-6EDD-4333-938E-A2C607C775E1}">
      <dgm:prSet phldrT="[Text]"/>
      <dgm:spPr/>
      <dgm:t>
        <a:bodyPr/>
        <a:lstStyle/>
        <a:p>
          <a:r>
            <a:rPr lang="en-US" dirty="0"/>
            <a:t>Demographics</a:t>
          </a:r>
        </a:p>
      </dgm:t>
    </dgm:pt>
    <dgm:pt modelId="{E05645D5-66F9-49C5-843F-A8161700D357}" type="parTrans" cxnId="{0D5AE218-34BC-42AE-B600-ADC8DEC25B22}">
      <dgm:prSet/>
      <dgm:spPr/>
      <dgm:t>
        <a:bodyPr/>
        <a:lstStyle/>
        <a:p>
          <a:endParaRPr lang="en-US"/>
        </a:p>
      </dgm:t>
    </dgm:pt>
    <dgm:pt modelId="{6E1F4FFC-A02D-4ECC-8F9F-4A43859F8C9E}" type="sibTrans" cxnId="{0D5AE218-34BC-42AE-B600-ADC8DEC25B22}">
      <dgm:prSet/>
      <dgm:spPr/>
      <dgm:t>
        <a:bodyPr/>
        <a:lstStyle/>
        <a:p>
          <a:endParaRPr lang="en-US"/>
        </a:p>
      </dgm:t>
    </dgm:pt>
    <dgm:pt modelId="{1982653A-9232-462B-81DE-C70BF872BBEE}">
      <dgm:prSet phldrT="[Text]"/>
      <dgm:spPr/>
      <dgm:t>
        <a:bodyPr/>
        <a:lstStyle/>
        <a:p>
          <a:r>
            <a:rPr lang="en-US" dirty="0"/>
            <a:t>Life stage</a:t>
          </a:r>
        </a:p>
      </dgm:t>
    </dgm:pt>
    <dgm:pt modelId="{C889EBDF-EEBE-4A2F-9F06-C643C476B798}" type="parTrans" cxnId="{221A6030-F4A6-4209-B1CB-7AF83858C341}">
      <dgm:prSet/>
      <dgm:spPr/>
      <dgm:t>
        <a:bodyPr/>
        <a:lstStyle/>
        <a:p>
          <a:endParaRPr lang="en-US"/>
        </a:p>
      </dgm:t>
    </dgm:pt>
    <dgm:pt modelId="{39F386E8-9035-4E27-9AC6-40A194DF4899}" type="sibTrans" cxnId="{221A6030-F4A6-4209-B1CB-7AF83858C341}">
      <dgm:prSet/>
      <dgm:spPr/>
      <dgm:t>
        <a:bodyPr/>
        <a:lstStyle/>
        <a:p>
          <a:endParaRPr lang="en-US"/>
        </a:p>
      </dgm:t>
    </dgm:pt>
    <dgm:pt modelId="{3EDFFA38-21DE-417A-902E-A3DF48C5D025}">
      <dgm:prSet phldrT="[Text]"/>
      <dgm:spPr/>
      <dgm:t>
        <a:bodyPr/>
        <a:lstStyle/>
        <a:p>
          <a:r>
            <a:rPr lang="en-US" dirty="0"/>
            <a:t>Lifestyle</a:t>
          </a:r>
        </a:p>
      </dgm:t>
    </dgm:pt>
    <dgm:pt modelId="{84174426-9E2A-471D-BB97-32E6A265F7F2}" type="parTrans" cxnId="{B6D48583-2A00-4AA3-8839-5DC2A207400C}">
      <dgm:prSet/>
      <dgm:spPr/>
      <dgm:t>
        <a:bodyPr/>
        <a:lstStyle/>
        <a:p>
          <a:endParaRPr lang="en-US"/>
        </a:p>
      </dgm:t>
    </dgm:pt>
    <dgm:pt modelId="{A4E32BE2-899B-4AE8-973C-E7DE5B709679}" type="sibTrans" cxnId="{B6D48583-2A00-4AA3-8839-5DC2A207400C}">
      <dgm:prSet/>
      <dgm:spPr/>
      <dgm:t>
        <a:bodyPr/>
        <a:lstStyle/>
        <a:p>
          <a:endParaRPr lang="en-US"/>
        </a:p>
      </dgm:t>
    </dgm:pt>
    <dgm:pt modelId="{66AF9A74-C42A-4129-A992-DEAB71A7D206}">
      <dgm:prSet phldrT="[Text]"/>
      <dgm:spPr/>
      <dgm:t>
        <a:bodyPr/>
        <a:lstStyle/>
        <a:p>
          <a:r>
            <a:rPr lang="en-US" dirty="0"/>
            <a:t>Personality</a:t>
          </a:r>
        </a:p>
      </dgm:t>
    </dgm:pt>
    <dgm:pt modelId="{223FB9A6-6BA9-497F-A637-B575A95CC813}" type="parTrans" cxnId="{156AD458-128A-48F9-9722-81D4FD668ED7}">
      <dgm:prSet/>
      <dgm:spPr/>
      <dgm:t>
        <a:bodyPr/>
        <a:lstStyle/>
        <a:p>
          <a:endParaRPr lang="en-US"/>
        </a:p>
      </dgm:t>
    </dgm:pt>
    <dgm:pt modelId="{6E03A9EC-073E-4576-9A64-D62C99E6747A}" type="sibTrans" cxnId="{156AD458-128A-48F9-9722-81D4FD668ED7}">
      <dgm:prSet/>
      <dgm:spPr/>
      <dgm:t>
        <a:bodyPr/>
        <a:lstStyle/>
        <a:p>
          <a:endParaRPr lang="en-US"/>
        </a:p>
      </dgm:t>
    </dgm:pt>
    <dgm:pt modelId="{94510190-C607-4690-A654-351F13452309}" type="pres">
      <dgm:prSet presAssocID="{A6FC0D69-590E-4D16-A3D2-F64927CFD00F}" presName="diagram" presStyleCnt="0">
        <dgm:presLayoutVars>
          <dgm:dir/>
          <dgm:resizeHandles val="exact"/>
        </dgm:presLayoutVars>
      </dgm:prSet>
      <dgm:spPr/>
    </dgm:pt>
    <dgm:pt modelId="{FAB8EF1F-7B74-4CFD-9AF7-2F286CEA5E0E}" type="pres">
      <dgm:prSet presAssocID="{FCDF6982-6EDD-4333-938E-A2C607C775E1}" presName="node" presStyleLbl="node1" presStyleIdx="0" presStyleCnt="4">
        <dgm:presLayoutVars>
          <dgm:bulletEnabled val="1"/>
        </dgm:presLayoutVars>
      </dgm:prSet>
      <dgm:spPr/>
    </dgm:pt>
    <dgm:pt modelId="{290AD02D-EB6C-46B3-80F5-42915C8680D9}" type="pres">
      <dgm:prSet presAssocID="{6E1F4FFC-A02D-4ECC-8F9F-4A43859F8C9E}" presName="sibTrans" presStyleCnt="0"/>
      <dgm:spPr/>
    </dgm:pt>
    <dgm:pt modelId="{8133CC7D-F6D3-4F46-9679-DD4BC97B3790}" type="pres">
      <dgm:prSet presAssocID="{1982653A-9232-462B-81DE-C70BF872BBEE}" presName="node" presStyleLbl="node1" presStyleIdx="1" presStyleCnt="4">
        <dgm:presLayoutVars>
          <dgm:bulletEnabled val="1"/>
        </dgm:presLayoutVars>
      </dgm:prSet>
      <dgm:spPr/>
    </dgm:pt>
    <dgm:pt modelId="{DA603AF2-0A95-46A6-A3BC-5C3C07BEF4D4}" type="pres">
      <dgm:prSet presAssocID="{39F386E8-9035-4E27-9AC6-40A194DF4899}" presName="sibTrans" presStyleCnt="0"/>
      <dgm:spPr/>
    </dgm:pt>
    <dgm:pt modelId="{EA86AE89-1027-4E92-872E-AE6F30EF9590}" type="pres">
      <dgm:prSet presAssocID="{3EDFFA38-21DE-417A-902E-A3DF48C5D025}" presName="node" presStyleLbl="node1" presStyleIdx="2" presStyleCnt="4">
        <dgm:presLayoutVars>
          <dgm:bulletEnabled val="1"/>
        </dgm:presLayoutVars>
      </dgm:prSet>
      <dgm:spPr/>
    </dgm:pt>
    <dgm:pt modelId="{D4059FB9-60E7-4CE6-A5B5-DD65D7B231AF}" type="pres">
      <dgm:prSet presAssocID="{A4E32BE2-899B-4AE8-973C-E7DE5B709679}" presName="sibTrans" presStyleCnt="0"/>
      <dgm:spPr/>
    </dgm:pt>
    <dgm:pt modelId="{C833C021-F6E2-4DB1-B0A1-E96C7418BB95}" type="pres">
      <dgm:prSet presAssocID="{66AF9A74-C42A-4129-A992-DEAB71A7D206}" presName="node" presStyleLbl="node1" presStyleIdx="3" presStyleCnt="4">
        <dgm:presLayoutVars>
          <dgm:bulletEnabled val="1"/>
        </dgm:presLayoutVars>
      </dgm:prSet>
      <dgm:spPr/>
    </dgm:pt>
  </dgm:ptLst>
  <dgm:cxnLst>
    <dgm:cxn modelId="{0D5AE218-34BC-42AE-B600-ADC8DEC25B22}" srcId="{A6FC0D69-590E-4D16-A3D2-F64927CFD00F}" destId="{FCDF6982-6EDD-4333-938E-A2C607C775E1}" srcOrd="0" destOrd="0" parTransId="{E05645D5-66F9-49C5-843F-A8161700D357}" sibTransId="{6E1F4FFC-A02D-4ECC-8F9F-4A43859F8C9E}"/>
    <dgm:cxn modelId="{221A6030-F4A6-4209-B1CB-7AF83858C341}" srcId="{A6FC0D69-590E-4D16-A3D2-F64927CFD00F}" destId="{1982653A-9232-462B-81DE-C70BF872BBEE}" srcOrd="1" destOrd="0" parTransId="{C889EBDF-EEBE-4A2F-9F06-C643C476B798}" sibTransId="{39F386E8-9035-4E27-9AC6-40A194DF4899}"/>
    <dgm:cxn modelId="{728B7F43-37FB-48A1-AB82-767D7EAACDCC}" type="presOf" srcId="{1982653A-9232-462B-81DE-C70BF872BBEE}" destId="{8133CC7D-F6D3-4F46-9679-DD4BC97B3790}" srcOrd="0" destOrd="0" presId="urn:microsoft.com/office/officeart/2005/8/layout/default"/>
    <dgm:cxn modelId="{156AD458-128A-48F9-9722-81D4FD668ED7}" srcId="{A6FC0D69-590E-4D16-A3D2-F64927CFD00F}" destId="{66AF9A74-C42A-4129-A992-DEAB71A7D206}" srcOrd="3" destOrd="0" parTransId="{223FB9A6-6BA9-497F-A637-B575A95CC813}" sibTransId="{6E03A9EC-073E-4576-9A64-D62C99E6747A}"/>
    <dgm:cxn modelId="{B6D48583-2A00-4AA3-8839-5DC2A207400C}" srcId="{A6FC0D69-590E-4D16-A3D2-F64927CFD00F}" destId="{3EDFFA38-21DE-417A-902E-A3DF48C5D025}" srcOrd="2" destOrd="0" parTransId="{84174426-9E2A-471D-BB97-32E6A265F7F2}" sibTransId="{A4E32BE2-899B-4AE8-973C-E7DE5B709679}"/>
    <dgm:cxn modelId="{0F890290-1F4C-4F27-B7BA-16F32A00F269}" type="presOf" srcId="{66AF9A74-C42A-4129-A992-DEAB71A7D206}" destId="{C833C021-F6E2-4DB1-B0A1-E96C7418BB95}" srcOrd="0" destOrd="0" presId="urn:microsoft.com/office/officeart/2005/8/layout/default"/>
    <dgm:cxn modelId="{68EC3AB5-7EC6-4960-8711-9BAB4555ABF2}" type="presOf" srcId="{FCDF6982-6EDD-4333-938E-A2C607C775E1}" destId="{FAB8EF1F-7B74-4CFD-9AF7-2F286CEA5E0E}" srcOrd="0" destOrd="0" presId="urn:microsoft.com/office/officeart/2005/8/layout/default"/>
    <dgm:cxn modelId="{BA7AC6E3-CAFD-40DE-B24F-F478BF32975C}" type="presOf" srcId="{3EDFFA38-21DE-417A-902E-A3DF48C5D025}" destId="{EA86AE89-1027-4E92-872E-AE6F30EF9590}" srcOrd="0" destOrd="0" presId="urn:microsoft.com/office/officeart/2005/8/layout/default"/>
    <dgm:cxn modelId="{A7C26EFB-8408-44CD-99E4-88709F020265}" type="presOf" srcId="{A6FC0D69-590E-4D16-A3D2-F64927CFD00F}" destId="{94510190-C607-4690-A654-351F13452309}" srcOrd="0" destOrd="0" presId="urn:microsoft.com/office/officeart/2005/8/layout/default"/>
    <dgm:cxn modelId="{0F63FA5E-0F6B-4600-B650-47D3F2DCBFC8}" type="presParOf" srcId="{94510190-C607-4690-A654-351F13452309}" destId="{FAB8EF1F-7B74-4CFD-9AF7-2F286CEA5E0E}" srcOrd="0" destOrd="0" presId="urn:microsoft.com/office/officeart/2005/8/layout/default"/>
    <dgm:cxn modelId="{2234727B-5994-4B47-9C85-74DF719347D1}" type="presParOf" srcId="{94510190-C607-4690-A654-351F13452309}" destId="{290AD02D-EB6C-46B3-80F5-42915C8680D9}" srcOrd="1" destOrd="0" presId="urn:microsoft.com/office/officeart/2005/8/layout/default"/>
    <dgm:cxn modelId="{B7582881-D410-4DBC-9380-61469461BE0A}" type="presParOf" srcId="{94510190-C607-4690-A654-351F13452309}" destId="{8133CC7D-F6D3-4F46-9679-DD4BC97B3790}" srcOrd="2" destOrd="0" presId="urn:microsoft.com/office/officeart/2005/8/layout/default"/>
    <dgm:cxn modelId="{D54AB914-5E5A-486C-90F1-72925AFAC592}" type="presParOf" srcId="{94510190-C607-4690-A654-351F13452309}" destId="{DA603AF2-0A95-46A6-A3BC-5C3C07BEF4D4}" srcOrd="3" destOrd="0" presId="urn:microsoft.com/office/officeart/2005/8/layout/default"/>
    <dgm:cxn modelId="{4C1DF061-75B5-415D-BA8B-D927A0F6F04F}" type="presParOf" srcId="{94510190-C607-4690-A654-351F13452309}" destId="{EA86AE89-1027-4E92-872E-AE6F30EF9590}" srcOrd="4" destOrd="0" presId="urn:microsoft.com/office/officeart/2005/8/layout/default"/>
    <dgm:cxn modelId="{DCFF47BE-6C73-4A19-A8EE-76A92690E00C}" type="presParOf" srcId="{94510190-C607-4690-A654-351F13452309}" destId="{D4059FB9-60E7-4CE6-A5B5-DD65D7B231AF}" srcOrd="5" destOrd="0" presId="urn:microsoft.com/office/officeart/2005/8/layout/default"/>
    <dgm:cxn modelId="{A4A7DB6E-0B99-4299-BB5C-68E6CFBB4DF3}" type="presParOf" srcId="{94510190-C607-4690-A654-351F13452309}" destId="{C833C021-F6E2-4DB1-B0A1-E96C7418BB9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3BD552-2DD6-4F61-915E-D26A600EDEB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7CC9E6D-79EA-4E4D-8E2F-9C4237492F52}">
      <dgm:prSet phldrT="[Text]"/>
      <dgm:spPr/>
      <dgm:t>
        <a:bodyPr/>
        <a:lstStyle/>
        <a:p>
          <a:r>
            <a:rPr lang="en-US" dirty="0"/>
            <a:t>Involvement (high/low)</a:t>
          </a:r>
        </a:p>
      </dgm:t>
    </dgm:pt>
    <dgm:pt modelId="{C8906F6B-6C16-4EC8-AD65-3A1C01C66B98}" type="parTrans" cxnId="{3BBEB0C9-DF2F-453A-8436-E725F2A38F11}">
      <dgm:prSet/>
      <dgm:spPr/>
      <dgm:t>
        <a:bodyPr/>
        <a:lstStyle/>
        <a:p>
          <a:endParaRPr lang="en-US"/>
        </a:p>
      </dgm:t>
    </dgm:pt>
    <dgm:pt modelId="{C6791730-A194-4153-91C2-BCE3D7C37525}" type="sibTrans" cxnId="{3BBEB0C9-DF2F-453A-8436-E725F2A38F11}">
      <dgm:prSet/>
      <dgm:spPr/>
      <dgm:t>
        <a:bodyPr/>
        <a:lstStyle/>
        <a:p>
          <a:endParaRPr lang="en-US"/>
        </a:p>
      </dgm:t>
    </dgm:pt>
    <dgm:pt modelId="{9C84D69E-5BC2-45FE-842D-A334C1F14E5D}">
      <dgm:prSet phldrT="[Text]"/>
      <dgm:spPr/>
      <dgm:t>
        <a:bodyPr/>
        <a:lstStyle/>
        <a:p>
          <a:r>
            <a:rPr lang="en-US" dirty="0"/>
            <a:t>Product/brand familiarity</a:t>
          </a:r>
        </a:p>
      </dgm:t>
    </dgm:pt>
    <dgm:pt modelId="{F54C0FA4-07AD-4B8F-AC9D-942843745EF2}" type="parTrans" cxnId="{0E62C253-E4E7-4EEF-942E-F8C0981A0FBD}">
      <dgm:prSet/>
      <dgm:spPr/>
      <dgm:t>
        <a:bodyPr/>
        <a:lstStyle/>
        <a:p>
          <a:endParaRPr lang="en-US"/>
        </a:p>
      </dgm:t>
    </dgm:pt>
    <dgm:pt modelId="{6BC53D66-B40D-4912-8659-ABBC48ED972A}" type="sibTrans" cxnId="{0E62C253-E4E7-4EEF-942E-F8C0981A0FBD}">
      <dgm:prSet/>
      <dgm:spPr/>
      <dgm:t>
        <a:bodyPr/>
        <a:lstStyle/>
        <a:p>
          <a:endParaRPr lang="en-US"/>
        </a:p>
      </dgm:t>
    </dgm:pt>
    <dgm:pt modelId="{371F0338-0468-44AF-808C-8F237295AD46}">
      <dgm:prSet phldrT="[Text]"/>
      <dgm:spPr/>
      <dgm:t>
        <a:bodyPr/>
        <a:lstStyle/>
        <a:p>
          <a:r>
            <a:rPr lang="en-US" dirty="0"/>
            <a:t>Market offerings</a:t>
          </a:r>
        </a:p>
      </dgm:t>
    </dgm:pt>
    <dgm:pt modelId="{E319D4CA-C925-48AA-B763-1C337FCCDF0F}" type="parTrans" cxnId="{38387272-D984-46B9-BF78-C74CDC77FB3C}">
      <dgm:prSet/>
      <dgm:spPr/>
      <dgm:t>
        <a:bodyPr/>
        <a:lstStyle/>
        <a:p>
          <a:endParaRPr lang="en-US"/>
        </a:p>
      </dgm:t>
    </dgm:pt>
    <dgm:pt modelId="{568DF8E3-7ACF-47DC-B3C5-89ABED8D3C57}" type="sibTrans" cxnId="{38387272-D984-46B9-BF78-C74CDC77FB3C}">
      <dgm:prSet/>
      <dgm:spPr/>
      <dgm:t>
        <a:bodyPr/>
        <a:lstStyle/>
        <a:p>
          <a:endParaRPr lang="en-US"/>
        </a:p>
      </dgm:t>
    </dgm:pt>
    <dgm:pt modelId="{378EF199-A53C-460B-A4F3-6B29063A0FDC}" type="pres">
      <dgm:prSet presAssocID="{943BD552-2DD6-4F61-915E-D26A600EDEB0}" presName="diagram" presStyleCnt="0">
        <dgm:presLayoutVars>
          <dgm:dir/>
          <dgm:resizeHandles val="exact"/>
        </dgm:presLayoutVars>
      </dgm:prSet>
      <dgm:spPr/>
    </dgm:pt>
    <dgm:pt modelId="{FB4C005E-4843-4598-8899-2CE6687F2D24}" type="pres">
      <dgm:prSet presAssocID="{B7CC9E6D-79EA-4E4D-8E2F-9C4237492F52}" presName="node" presStyleLbl="node1" presStyleIdx="0" presStyleCnt="3">
        <dgm:presLayoutVars>
          <dgm:bulletEnabled val="1"/>
        </dgm:presLayoutVars>
      </dgm:prSet>
      <dgm:spPr/>
    </dgm:pt>
    <dgm:pt modelId="{C4AEE174-CE41-41EF-9B8F-93CD132C4649}" type="pres">
      <dgm:prSet presAssocID="{C6791730-A194-4153-91C2-BCE3D7C37525}" presName="sibTrans" presStyleCnt="0"/>
      <dgm:spPr/>
    </dgm:pt>
    <dgm:pt modelId="{9791986C-CA00-429D-8EDC-8922ED8EDB43}" type="pres">
      <dgm:prSet presAssocID="{9C84D69E-5BC2-45FE-842D-A334C1F14E5D}" presName="node" presStyleLbl="node1" presStyleIdx="1" presStyleCnt="3">
        <dgm:presLayoutVars>
          <dgm:bulletEnabled val="1"/>
        </dgm:presLayoutVars>
      </dgm:prSet>
      <dgm:spPr/>
    </dgm:pt>
    <dgm:pt modelId="{8065B8C7-84B8-482D-806E-3CF9353CA278}" type="pres">
      <dgm:prSet presAssocID="{6BC53D66-B40D-4912-8659-ABBC48ED972A}" presName="sibTrans" presStyleCnt="0"/>
      <dgm:spPr/>
    </dgm:pt>
    <dgm:pt modelId="{869F70A7-9C22-4602-A406-435675A3A8ED}" type="pres">
      <dgm:prSet presAssocID="{371F0338-0468-44AF-808C-8F237295AD46}" presName="node" presStyleLbl="node1" presStyleIdx="2" presStyleCnt="3">
        <dgm:presLayoutVars>
          <dgm:bulletEnabled val="1"/>
        </dgm:presLayoutVars>
      </dgm:prSet>
      <dgm:spPr/>
    </dgm:pt>
  </dgm:ptLst>
  <dgm:cxnLst>
    <dgm:cxn modelId="{398F850F-9D8C-4EB3-8955-033B6D864D4F}" type="presOf" srcId="{9C84D69E-5BC2-45FE-842D-A334C1F14E5D}" destId="{9791986C-CA00-429D-8EDC-8922ED8EDB43}" srcOrd="0" destOrd="0" presId="urn:microsoft.com/office/officeart/2005/8/layout/default"/>
    <dgm:cxn modelId="{74E83E5E-15DE-4FA7-9C60-EACFB3EB0FA2}" type="presOf" srcId="{B7CC9E6D-79EA-4E4D-8E2F-9C4237492F52}" destId="{FB4C005E-4843-4598-8899-2CE6687F2D24}" srcOrd="0" destOrd="0" presId="urn:microsoft.com/office/officeart/2005/8/layout/default"/>
    <dgm:cxn modelId="{38387272-D984-46B9-BF78-C74CDC77FB3C}" srcId="{943BD552-2DD6-4F61-915E-D26A600EDEB0}" destId="{371F0338-0468-44AF-808C-8F237295AD46}" srcOrd="2" destOrd="0" parTransId="{E319D4CA-C925-48AA-B763-1C337FCCDF0F}" sibTransId="{568DF8E3-7ACF-47DC-B3C5-89ABED8D3C57}"/>
    <dgm:cxn modelId="{0E62C253-E4E7-4EEF-942E-F8C0981A0FBD}" srcId="{943BD552-2DD6-4F61-915E-D26A600EDEB0}" destId="{9C84D69E-5BC2-45FE-842D-A334C1F14E5D}" srcOrd="1" destOrd="0" parTransId="{F54C0FA4-07AD-4B8F-AC9D-942843745EF2}" sibTransId="{6BC53D66-B40D-4912-8659-ABBC48ED972A}"/>
    <dgm:cxn modelId="{0E9237A2-BAE2-4E3C-8898-C3B2CEECC786}" type="presOf" srcId="{943BD552-2DD6-4F61-915E-D26A600EDEB0}" destId="{378EF199-A53C-460B-A4F3-6B29063A0FDC}" srcOrd="0" destOrd="0" presId="urn:microsoft.com/office/officeart/2005/8/layout/default"/>
    <dgm:cxn modelId="{3BBEB0C9-DF2F-453A-8436-E725F2A38F11}" srcId="{943BD552-2DD6-4F61-915E-D26A600EDEB0}" destId="{B7CC9E6D-79EA-4E4D-8E2F-9C4237492F52}" srcOrd="0" destOrd="0" parTransId="{C8906F6B-6C16-4EC8-AD65-3A1C01C66B98}" sibTransId="{C6791730-A194-4153-91C2-BCE3D7C37525}"/>
    <dgm:cxn modelId="{69D173F5-DD6D-4283-8133-EE14990EBC4F}" type="presOf" srcId="{371F0338-0468-44AF-808C-8F237295AD46}" destId="{869F70A7-9C22-4602-A406-435675A3A8ED}" srcOrd="0" destOrd="0" presId="urn:microsoft.com/office/officeart/2005/8/layout/default"/>
    <dgm:cxn modelId="{362569B1-62E1-4C49-B954-68B4027BB66E}" type="presParOf" srcId="{378EF199-A53C-460B-A4F3-6B29063A0FDC}" destId="{FB4C005E-4843-4598-8899-2CE6687F2D24}" srcOrd="0" destOrd="0" presId="urn:microsoft.com/office/officeart/2005/8/layout/default"/>
    <dgm:cxn modelId="{F06B3846-D2DF-4E55-91C6-E4DF9EE15E60}" type="presParOf" srcId="{378EF199-A53C-460B-A4F3-6B29063A0FDC}" destId="{C4AEE174-CE41-41EF-9B8F-93CD132C4649}" srcOrd="1" destOrd="0" presId="urn:microsoft.com/office/officeart/2005/8/layout/default"/>
    <dgm:cxn modelId="{BDDFF04B-0ECC-4852-AFBF-C313F3E8BA30}" type="presParOf" srcId="{378EF199-A53C-460B-A4F3-6B29063A0FDC}" destId="{9791986C-CA00-429D-8EDC-8922ED8EDB43}" srcOrd="2" destOrd="0" presId="urn:microsoft.com/office/officeart/2005/8/layout/default"/>
    <dgm:cxn modelId="{41CA5AAD-B8BB-424B-9673-2F7788823B25}" type="presParOf" srcId="{378EF199-A53C-460B-A4F3-6B29063A0FDC}" destId="{8065B8C7-84B8-482D-806E-3CF9353CA278}" srcOrd="3" destOrd="0" presId="urn:microsoft.com/office/officeart/2005/8/layout/default"/>
    <dgm:cxn modelId="{A7D2AF48-E9D1-4A7D-A255-4790D0BD870D}" type="presParOf" srcId="{378EF199-A53C-460B-A4F3-6B29063A0FDC}" destId="{869F70A7-9C22-4602-A406-435675A3A8E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3C5264-E62C-4975-BB19-B765D46DB580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312DC99-A201-4AE5-920F-4D0A1379D540}">
      <dgm:prSet phldrT="[Text]"/>
      <dgm:spPr/>
      <dgm:t>
        <a:bodyPr/>
        <a:lstStyle/>
        <a:p>
          <a:r>
            <a:rPr lang="en-US" dirty="0"/>
            <a:t>High involvement decisions</a:t>
          </a:r>
        </a:p>
      </dgm:t>
    </dgm:pt>
    <dgm:pt modelId="{79A0EAF4-9F24-44CD-A9D8-13E62F678399}" type="parTrans" cxnId="{E1825307-60EC-4F75-B192-EC36133B8657}">
      <dgm:prSet/>
      <dgm:spPr/>
      <dgm:t>
        <a:bodyPr/>
        <a:lstStyle/>
        <a:p>
          <a:endParaRPr lang="en-US"/>
        </a:p>
      </dgm:t>
    </dgm:pt>
    <dgm:pt modelId="{ADE6F08F-31B0-4868-A019-0D0254ABCAC9}" type="sibTrans" cxnId="{E1825307-60EC-4F75-B192-EC36133B8657}">
      <dgm:prSet/>
      <dgm:spPr/>
      <dgm:t>
        <a:bodyPr/>
        <a:lstStyle/>
        <a:p>
          <a:endParaRPr lang="en-US"/>
        </a:p>
      </dgm:t>
    </dgm:pt>
    <dgm:pt modelId="{C60CACB2-DC4D-4075-914C-9706ED362380}">
      <dgm:prSet phldrT="[Text]"/>
      <dgm:spPr/>
      <dgm:t>
        <a:bodyPr/>
        <a:lstStyle/>
        <a:p>
          <a:r>
            <a:rPr lang="en-US" dirty="0"/>
            <a:t>Are important to the buyer. </a:t>
          </a:r>
        </a:p>
      </dgm:t>
    </dgm:pt>
    <dgm:pt modelId="{B7ED573A-F83B-440C-9DF4-5996AA54233C}" type="parTrans" cxnId="{2F28668E-6270-4012-800B-2EB0B75B7EEF}">
      <dgm:prSet/>
      <dgm:spPr/>
      <dgm:t>
        <a:bodyPr/>
        <a:lstStyle/>
        <a:p>
          <a:endParaRPr lang="en-US"/>
        </a:p>
      </dgm:t>
    </dgm:pt>
    <dgm:pt modelId="{F3A9DF95-7BBA-476D-98C3-5B612EAF6D46}" type="sibTrans" cxnId="{2F28668E-6270-4012-800B-2EB0B75B7EEF}">
      <dgm:prSet/>
      <dgm:spPr/>
      <dgm:t>
        <a:bodyPr/>
        <a:lstStyle/>
        <a:p>
          <a:endParaRPr lang="en-US"/>
        </a:p>
      </dgm:t>
    </dgm:pt>
    <dgm:pt modelId="{2BDA15A8-8D86-4B43-A40E-9D4B9C1837B5}">
      <dgm:prSet phldrT="[Text]"/>
      <dgm:spPr/>
      <dgm:t>
        <a:bodyPr/>
        <a:lstStyle/>
        <a:p>
          <a:r>
            <a:rPr lang="en-US" dirty="0"/>
            <a:t>Low involvement decisions</a:t>
          </a:r>
        </a:p>
      </dgm:t>
    </dgm:pt>
    <dgm:pt modelId="{65E2CD95-4E91-497C-8913-9F6B6AA2496C}" type="parTrans" cxnId="{18C9F459-2681-4A2A-B4C2-51C3B231E298}">
      <dgm:prSet/>
      <dgm:spPr/>
      <dgm:t>
        <a:bodyPr/>
        <a:lstStyle/>
        <a:p>
          <a:endParaRPr lang="en-US"/>
        </a:p>
      </dgm:t>
    </dgm:pt>
    <dgm:pt modelId="{2962AD03-67F7-4AA5-8030-DD212850032A}" type="sibTrans" cxnId="{18C9F459-2681-4A2A-B4C2-51C3B231E298}">
      <dgm:prSet/>
      <dgm:spPr/>
      <dgm:t>
        <a:bodyPr/>
        <a:lstStyle/>
        <a:p>
          <a:endParaRPr lang="en-US"/>
        </a:p>
      </dgm:t>
    </dgm:pt>
    <dgm:pt modelId="{3873A4FF-1B53-4FF4-8F0C-3DA14623EC19}">
      <dgm:prSet phldrT="[Text]"/>
      <dgm:spPr/>
      <dgm:t>
        <a:bodyPr/>
        <a:lstStyle/>
        <a:p>
          <a:r>
            <a:rPr lang="en-US" dirty="0"/>
            <a:t>Mostly made about routine repetitive purchases</a:t>
          </a:r>
        </a:p>
      </dgm:t>
    </dgm:pt>
    <dgm:pt modelId="{AFB7F036-49CE-4DBB-ADAD-145319D67526}" type="parTrans" cxnId="{0F09448E-8FCC-44B5-A6F3-29E163C51E00}">
      <dgm:prSet/>
      <dgm:spPr/>
      <dgm:t>
        <a:bodyPr/>
        <a:lstStyle/>
        <a:p>
          <a:endParaRPr lang="en-US"/>
        </a:p>
      </dgm:t>
    </dgm:pt>
    <dgm:pt modelId="{18D6ACAB-E8C4-4E23-B47D-A334E658A850}" type="sibTrans" cxnId="{0F09448E-8FCC-44B5-A6F3-29E163C51E00}">
      <dgm:prSet/>
      <dgm:spPr/>
      <dgm:t>
        <a:bodyPr/>
        <a:lstStyle/>
        <a:p>
          <a:endParaRPr lang="en-US"/>
        </a:p>
      </dgm:t>
    </dgm:pt>
    <dgm:pt modelId="{893EA75B-5978-4B15-95F9-C5991DF93D95}">
      <dgm:prSet phldrT="[Text]"/>
      <dgm:spPr/>
      <dgm:t>
        <a:bodyPr/>
        <a:lstStyle/>
        <a:p>
          <a:r>
            <a:rPr lang="en-US" dirty="0"/>
            <a:t>Limited information gathering</a:t>
          </a:r>
        </a:p>
      </dgm:t>
    </dgm:pt>
    <dgm:pt modelId="{D39DC96D-D763-44E1-B5F2-FE687054395A}" type="parTrans" cxnId="{30548331-4D5A-4543-BA3B-34FD6748B9FC}">
      <dgm:prSet/>
      <dgm:spPr/>
      <dgm:t>
        <a:bodyPr/>
        <a:lstStyle/>
        <a:p>
          <a:endParaRPr lang="en-US"/>
        </a:p>
      </dgm:t>
    </dgm:pt>
    <dgm:pt modelId="{3DF37F99-BDE9-441F-87C3-1CE3C052A345}" type="sibTrans" cxnId="{30548331-4D5A-4543-BA3B-34FD6748B9FC}">
      <dgm:prSet/>
      <dgm:spPr/>
      <dgm:t>
        <a:bodyPr/>
        <a:lstStyle/>
        <a:p>
          <a:endParaRPr lang="en-US"/>
        </a:p>
      </dgm:t>
    </dgm:pt>
    <dgm:pt modelId="{3A37D3D5-DA5E-419F-9ED7-ABB4F29A7066}">
      <dgm:prSet phldrT="[Text]"/>
      <dgm:spPr/>
      <dgm:t>
        <a:bodyPr/>
        <a:lstStyle/>
        <a:p>
          <a:r>
            <a:rPr lang="en-US" dirty="0"/>
            <a:t>Are closely tied to the consumer’s ego and self-image. </a:t>
          </a:r>
        </a:p>
      </dgm:t>
    </dgm:pt>
    <dgm:pt modelId="{32C46E8C-2DA9-438B-A299-5D5908735B46}" type="parTrans" cxnId="{44F9B3F9-D885-4693-80DA-6564922990CE}">
      <dgm:prSet/>
      <dgm:spPr/>
    </dgm:pt>
    <dgm:pt modelId="{678D4193-3A1F-4FEA-B24B-A2D93CADAD06}" type="sibTrans" cxnId="{44F9B3F9-D885-4693-80DA-6564922990CE}">
      <dgm:prSet/>
      <dgm:spPr/>
    </dgm:pt>
    <dgm:pt modelId="{2AE770C1-330A-4AAF-B75C-1480201C62A2}">
      <dgm:prSet phldrT="[Text]"/>
      <dgm:spPr/>
      <dgm:t>
        <a:bodyPr/>
        <a:lstStyle/>
        <a:p>
          <a:r>
            <a:rPr lang="en-US" dirty="0"/>
            <a:t>Involve risks to the consumer</a:t>
          </a:r>
        </a:p>
      </dgm:t>
    </dgm:pt>
    <dgm:pt modelId="{2F91AE8E-4CA3-40D2-9867-CC28275A1586}" type="parTrans" cxnId="{D80976BE-B4B5-48DE-9B57-73CD5B761235}">
      <dgm:prSet/>
      <dgm:spPr/>
    </dgm:pt>
    <dgm:pt modelId="{98F46894-50F5-4E1C-8247-0286882FAC40}" type="sibTrans" cxnId="{D80976BE-B4B5-48DE-9B57-73CD5B761235}">
      <dgm:prSet/>
      <dgm:spPr/>
    </dgm:pt>
    <dgm:pt modelId="{75FED958-163F-44AE-9CBF-70D6311D99EA}">
      <dgm:prSet phldrT="[Text]"/>
      <dgm:spPr/>
      <dgm:t>
        <a:bodyPr/>
        <a:lstStyle/>
        <a:p>
          <a:r>
            <a:rPr lang="en-US" dirty="0"/>
            <a:t>When making them, customers will seek information from multiple sources</a:t>
          </a:r>
        </a:p>
      </dgm:t>
    </dgm:pt>
    <dgm:pt modelId="{05EED865-E972-4CC8-B4BE-1959D09A66FA}" type="parTrans" cxnId="{83984741-6539-4623-80BC-3FEC5454A8EE}">
      <dgm:prSet/>
      <dgm:spPr/>
    </dgm:pt>
    <dgm:pt modelId="{6E36B79E-4D90-449F-B4C1-68D9EECD6D88}" type="sibTrans" cxnId="{83984741-6539-4623-80BC-3FEC5454A8EE}">
      <dgm:prSet/>
      <dgm:spPr/>
    </dgm:pt>
    <dgm:pt modelId="{E791A0FD-04BB-4536-B4D4-BE20F3F36331}">
      <dgm:prSet phldrT="[Text]"/>
      <dgm:spPr/>
      <dgm:t>
        <a:bodyPr/>
        <a:lstStyle/>
        <a:p>
          <a:r>
            <a:rPr lang="en-US" dirty="0"/>
            <a:t>When making them customer will engage in analytical reasoning</a:t>
          </a:r>
        </a:p>
      </dgm:t>
    </dgm:pt>
    <dgm:pt modelId="{003E468E-DDD0-4778-95F6-C75D4B6C5DBF}" type="parTrans" cxnId="{F6575E50-0922-48AA-BCB2-C8B2DF0E0472}">
      <dgm:prSet/>
      <dgm:spPr/>
    </dgm:pt>
    <dgm:pt modelId="{EABA391F-02D3-4B1A-BAE8-2345AA033A9D}" type="sibTrans" cxnId="{F6575E50-0922-48AA-BCB2-C8B2DF0E0472}">
      <dgm:prSet/>
      <dgm:spPr/>
    </dgm:pt>
    <dgm:pt modelId="{C7D31DEC-C1FE-4209-A090-1FA65E958EA4}">
      <dgm:prSet phldrT="[Text]"/>
      <dgm:spPr/>
      <dgm:t>
        <a:bodyPr/>
        <a:lstStyle/>
        <a:p>
          <a:r>
            <a:rPr lang="en-US" dirty="0"/>
            <a:t>Customer is more likely to pay attention to relevant marketing messages</a:t>
          </a:r>
        </a:p>
      </dgm:t>
    </dgm:pt>
    <dgm:pt modelId="{FCF27C6B-B378-4157-81B1-E44B590DAF11}" type="parTrans" cxnId="{AD3DA7AF-3760-4B9F-B9DC-571148A76763}">
      <dgm:prSet/>
      <dgm:spPr/>
    </dgm:pt>
    <dgm:pt modelId="{B405A974-E238-4AAA-8399-0CABED86BEDE}" type="sibTrans" cxnId="{AD3DA7AF-3760-4B9F-B9DC-571148A76763}">
      <dgm:prSet/>
      <dgm:spPr/>
    </dgm:pt>
    <dgm:pt modelId="{FB28B8D8-C033-4B81-B88B-6A1677EE941D}">
      <dgm:prSet phldrT="[Text]"/>
      <dgm:spPr/>
      <dgm:t>
        <a:bodyPr/>
        <a:lstStyle/>
        <a:p>
          <a:r>
            <a:rPr lang="en-US" dirty="0"/>
            <a:t>Have little risk</a:t>
          </a:r>
        </a:p>
      </dgm:t>
    </dgm:pt>
    <dgm:pt modelId="{C0A8C4D3-EBE0-47B9-8368-3EA578CECC14}" type="parTrans" cxnId="{8F6B21A3-1B2B-4F3D-B9F5-E60B1783B02B}">
      <dgm:prSet/>
      <dgm:spPr/>
    </dgm:pt>
    <dgm:pt modelId="{198AC30F-7AAB-45CD-92AC-DE314A210958}" type="sibTrans" cxnId="{8F6B21A3-1B2B-4F3D-B9F5-E60B1783B02B}">
      <dgm:prSet/>
      <dgm:spPr/>
    </dgm:pt>
    <dgm:pt modelId="{04BB2C43-2BCC-4753-806B-E86C484140E8}">
      <dgm:prSet phldrT="[Text]"/>
      <dgm:spPr/>
      <dgm:t>
        <a:bodyPr/>
        <a:lstStyle/>
        <a:p>
          <a:r>
            <a:rPr lang="en-US" dirty="0"/>
            <a:t>Shortened decision-making process</a:t>
          </a:r>
        </a:p>
      </dgm:t>
    </dgm:pt>
    <dgm:pt modelId="{415E8F2B-0A25-4E94-82FE-7FD747CD04AD}" type="parTrans" cxnId="{49CFCEFD-0532-47DA-A0B6-A72EE4D275D8}">
      <dgm:prSet/>
      <dgm:spPr/>
    </dgm:pt>
    <dgm:pt modelId="{6BC3BA7F-0B3A-4F71-8260-C803514913FE}" type="sibTrans" cxnId="{49CFCEFD-0532-47DA-A0B6-A72EE4D275D8}">
      <dgm:prSet/>
      <dgm:spPr/>
    </dgm:pt>
    <dgm:pt modelId="{1BA6CA5A-451B-41D6-BACA-BC8E1E19B73B}" type="pres">
      <dgm:prSet presAssocID="{CE3C5264-E62C-4975-BB19-B765D46DB580}" presName="Name0" presStyleCnt="0">
        <dgm:presLayoutVars>
          <dgm:dir/>
          <dgm:animLvl val="lvl"/>
          <dgm:resizeHandles val="exact"/>
        </dgm:presLayoutVars>
      </dgm:prSet>
      <dgm:spPr/>
    </dgm:pt>
    <dgm:pt modelId="{040C17AE-5111-44E8-B9DD-E51474B9A773}" type="pres">
      <dgm:prSet presAssocID="{9312DC99-A201-4AE5-920F-4D0A1379D540}" presName="composite" presStyleCnt="0"/>
      <dgm:spPr/>
    </dgm:pt>
    <dgm:pt modelId="{A3ECC20F-5921-4C23-B47D-41F2FCF4536A}" type="pres">
      <dgm:prSet presAssocID="{9312DC99-A201-4AE5-920F-4D0A1379D54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2312D932-8ADA-46D8-9C94-0037E60E71A8}" type="pres">
      <dgm:prSet presAssocID="{9312DC99-A201-4AE5-920F-4D0A1379D540}" presName="desTx" presStyleLbl="alignAccFollowNode1" presStyleIdx="0" presStyleCnt="2">
        <dgm:presLayoutVars>
          <dgm:bulletEnabled val="1"/>
        </dgm:presLayoutVars>
      </dgm:prSet>
      <dgm:spPr/>
    </dgm:pt>
    <dgm:pt modelId="{D411ABDB-7549-4C8D-BE33-2417413FF489}" type="pres">
      <dgm:prSet presAssocID="{ADE6F08F-31B0-4868-A019-0D0254ABCAC9}" presName="space" presStyleCnt="0"/>
      <dgm:spPr/>
    </dgm:pt>
    <dgm:pt modelId="{DEE63133-E958-4F87-A49F-0E1CD86D8EEB}" type="pres">
      <dgm:prSet presAssocID="{2BDA15A8-8D86-4B43-A40E-9D4B9C1837B5}" presName="composite" presStyleCnt="0"/>
      <dgm:spPr/>
    </dgm:pt>
    <dgm:pt modelId="{71B475E0-294C-4F8D-B49A-0B624FFD8DFC}" type="pres">
      <dgm:prSet presAssocID="{2BDA15A8-8D86-4B43-A40E-9D4B9C1837B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F8302B8-0741-459A-8F61-9C24DBFC2E0D}" type="pres">
      <dgm:prSet presAssocID="{2BDA15A8-8D86-4B43-A40E-9D4B9C1837B5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1825307-60EC-4F75-B192-EC36133B8657}" srcId="{CE3C5264-E62C-4975-BB19-B765D46DB580}" destId="{9312DC99-A201-4AE5-920F-4D0A1379D540}" srcOrd="0" destOrd="0" parTransId="{79A0EAF4-9F24-44CD-A9D8-13E62F678399}" sibTransId="{ADE6F08F-31B0-4868-A019-0D0254ABCAC9}"/>
    <dgm:cxn modelId="{82F58507-B58F-4024-BA4F-89DFA9D83AD3}" type="presOf" srcId="{3A37D3D5-DA5E-419F-9ED7-ABB4F29A7066}" destId="{2312D932-8ADA-46D8-9C94-0037E60E71A8}" srcOrd="0" destOrd="1" presId="urn:microsoft.com/office/officeart/2005/8/layout/hList1"/>
    <dgm:cxn modelId="{952A5328-767A-4A99-8D4E-B9AC6E3EB5BD}" type="presOf" srcId="{04BB2C43-2BCC-4753-806B-E86C484140E8}" destId="{2F8302B8-0741-459A-8F61-9C24DBFC2E0D}" srcOrd="0" destOrd="3" presId="urn:microsoft.com/office/officeart/2005/8/layout/hList1"/>
    <dgm:cxn modelId="{38CA552D-1292-446F-9DA9-93B6E5DE2458}" type="presOf" srcId="{E791A0FD-04BB-4536-B4D4-BE20F3F36331}" destId="{2312D932-8ADA-46D8-9C94-0037E60E71A8}" srcOrd="0" destOrd="4" presId="urn:microsoft.com/office/officeart/2005/8/layout/hList1"/>
    <dgm:cxn modelId="{6788ED2F-5A6F-4A91-88D8-51CD2181D99C}" type="presOf" srcId="{2BDA15A8-8D86-4B43-A40E-9D4B9C1837B5}" destId="{71B475E0-294C-4F8D-B49A-0B624FFD8DFC}" srcOrd="0" destOrd="0" presId="urn:microsoft.com/office/officeart/2005/8/layout/hList1"/>
    <dgm:cxn modelId="{30548331-4D5A-4543-BA3B-34FD6748B9FC}" srcId="{2BDA15A8-8D86-4B43-A40E-9D4B9C1837B5}" destId="{893EA75B-5978-4B15-95F9-C5991DF93D95}" srcOrd="2" destOrd="0" parTransId="{D39DC96D-D763-44E1-B5F2-FE687054395A}" sibTransId="{3DF37F99-BDE9-441F-87C3-1CE3C052A345}"/>
    <dgm:cxn modelId="{83984741-6539-4623-80BC-3FEC5454A8EE}" srcId="{9312DC99-A201-4AE5-920F-4D0A1379D540}" destId="{75FED958-163F-44AE-9CBF-70D6311D99EA}" srcOrd="3" destOrd="0" parTransId="{05EED865-E972-4CC8-B4BE-1959D09A66FA}" sibTransId="{6E36B79E-4D90-449F-B4C1-68D9EECD6D88}"/>
    <dgm:cxn modelId="{56041264-6A19-4DCC-BD0F-C1D2924925B6}" type="presOf" srcId="{75FED958-163F-44AE-9CBF-70D6311D99EA}" destId="{2312D932-8ADA-46D8-9C94-0037E60E71A8}" srcOrd="0" destOrd="3" presId="urn:microsoft.com/office/officeart/2005/8/layout/hList1"/>
    <dgm:cxn modelId="{FA57E348-9ADC-4E64-A8E3-F51134616CB3}" type="presOf" srcId="{9312DC99-A201-4AE5-920F-4D0A1379D540}" destId="{A3ECC20F-5921-4C23-B47D-41F2FCF4536A}" srcOrd="0" destOrd="0" presId="urn:microsoft.com/office/officeart/2005/8/layout/hList1"/>
    <dgm:cxn modelId="{F6575E50-0922-48AA-BCB2-C8B2DF0E0472}" srcId="{9312DC99-A201-4AE5-920F-4D0A1379D540}" destId="{E791A0FD-04BB-4536-B4D4-BE20F3F36331}" srcOrd="4" destOrd="0" parTransId="{003E468E-DDD0-4778-95F6-C75D4B6C5DBF}" sibTransId="{EABA391F-02D3-4B1A-BAE8-2345AA033A9D}"/>
    <dgm:cxn modelId="{A3EB9759-9CD9-4DB6-94EC-705E3182D8D5}" type="presOf" srcId="{CE3C5264-E62C-4975-BB19-B765D46DB580}" destId="{1BA6CA5A-451B-41D6-BACA-BC8E1E19B73B}" srcOrd="0" destOrd="0" presId="urn:microsoft.com/office/officeart/2005/8/layout/hList1"/>
    <dgm:cxn modelId="{18C9F459-2681-4A2A-B4C2-51C3B231E298}" srcId="{CE3C5264-E62C-4975-BB19-B765D46DB580}" destId="{2BDA15A8-8D86-4B43-A40E-9D4B9C1837B5}" srcOrd="1" destOrd="0" parTransId="{65E2CD95-4E91-497C-8913-9F6B6AA2496C}" sibTransId="{2962AD03-67F7-4AA5-8030-DD212850032A}"/>
    <dgm:cxn modelId="{4591707C-DE96-406E-8E19-4A44EC503FA3}" type="presOf" srcId="{C60CACB2-DC4D-4075-914C-9706ED362380}" destId="{2312D932-8ADA-46D8-9C94-0037E60E71A8}" srcOrd="0" destOrd="0" presId="urn:microsoft.com/office/officeart/2005/8/layout/hList1"/>
    <dgm:cxn modelId="{1FE6BB8B-AF4A-41D7-A86C-5869552CAED3}" type="presOf" srcId="{893EA75B-5978-4B15-95F9-C5991DF93D95}" destId="{2F8302B8-0741-459A-8F61-9C24DBFC2E0D}" srcOrd="0" destOrd="2" presId="urn:microsoft.com/office/officeart/2005/8/layout/hList1"/>
    <dgm:cxn modelId="{0F09448E-8FCC-44B5-A6F3-29E163C51E00}" srcId="{2BDA15A8-8D86-4B43-A40E-9D4B9C1837B5}" destId="{3873A4FF-1B53-4FF4-8F0C-3DA14623EC19}" srcOrd="0" destOrd="0" parTransId="{AFB7F036-49CE-4DBB-ADAD-145319D67526}" sibTransId="{18D6ACAB-E8C4-4E23-B47D-A334E658A850}"/>
    <dgm:cxn modelId="{2F28668E-6270-4012-800B-2EB0B75B7EEF}" srcId="{9312DC99-A201-4AE5-920F-4D0A1379D540}" destId="{C60CACB2-DC4D-4075-914C-9706ED362380}" srcOrd="0" destOrd="0" parTransId="{B7ED573A-F83B-440C-9DF4-5996AA54233C}" sibTransId="{F3A9DF95-7BBA-476D-98C3-5B612EAF6D46}"/>
    <dgm:cxn modelId="{8F6B21A3-1B2B-4F3D-B9F5-E60B1783B02B}" srcId="{2BDA15A8-8D86-4B43-A40E-9D4B9C1837B5}" destId="{FB28B8D8-C033-4B81-B88B-6A1677EE941D}" srcOrd="1" destOrd="0" parTransId="{C0A8C4D3-EBE0-47B9-8368-3EA578CECC14}" sibTransId="{198AC30F-7AAB-45CD-92AC-DE314A210958}"/>
    <dgm:cxn modelId="{AD3DA7AF-3760-4B9F-B9DC-571148A76763}" srcId="{9312DC99-A201-4AE5-920F-4D0A1379D540}" destId="{C7D31DEC-C1FE-4209-A090-1FA65E958EA4}" srcOrd="5" destOrd="0" parTransId="{FCF27C6B-B378-4157-81B1-E44B590DAF11}" sibTransId="{B405A974-E238-4AAA-8399-0CABED86BEDE}"/>
    <dgm:cxn modelId="{C088D4B5-2344-4C63-B1D3-0D9447BBFB7E}" type="presOf" srcId="{C7D31DEC-C1FE-4209-A090-1FA65E958EA4}" destId="{2312D932-8ADA-46D8-9C94-0037E60E71A8}" srcOrd="0" destOrd="5" presId="urn:microsoft.com/office/officeart/2005/8/layout/hList1"/>
    <dgm:cxn modelId="{D80976BE-B4B5-48DE-9B57-73CD5B761235}" srcId="{9312DC99-A201-4AE5-920F-4D0A1379D540}" destId="{2AE770C1-330A-4AAF-B75C-1480201C62A2}" srcOrd="2" destOrd="0" parTransId="{2F91AE8E-4CA3-40D2-9867-CC28275A1586}" sibTransId="{98F46894-50F5-4E1C-8247-0286882FAC40}"/>
    <dgm:cxn modelId="{311CA4C1-0BF9-4852-8070-B5B95FF28219}" type="presOf" srcId="{3873A4FF-1B53-4FF4-8F0C-3DA14623EC19}" destId="{2F8302B8-0741-459A-8F61-9C24DBFC2E0D}" srcOrd="0" destOrd="0" presId="urn:microsoft.com/office/officeart/2005/8/layout/hList1"/>
    <dgm:cxn modelId="{8CF39BE4-DEE0-427A-B68F-9EC6F6BFB876}" type="presOf" srcId="{2AE770C1-330A-4AAF-B75C-1480201C62A2}" destId="{2312D932-8ADA-46D8-9C94-0037E60E71A8}" srcOrd="0" destOrd="2" presId="urn:microsoft.com/office/officeart/2005/8/layout/hList1"/>
    <dgm:cxn modelId="{A68ECFEC-6DF5-4ED4-8BD7-880F475DB70D}" type="presOf" srcId="{FB28B8D8-C033-4B81-B88B-6A1677EE941D}" destId="{2F8302B8-0741-459A-8F61-9C24DBFC2E0D}" srcOrd="0" destOrd="1" presId="urn:microsoft.com/office/officeart/2005/8/layout/hList1"/>
    <dgm:cxn modelId="{44F9B3F9-D885-4693-80DA-6564922990CE}" srcId="{9312DC99-A201-4AE5-920F-4D0A1379D540}" destId="{3A37D3D5-DA5E-419F-9ED7-ABB4F29A7066}" srcOrd="1" destOrd="0" parTransId="{32C46E8C-2DA9-438B-A299-5D5908735B46}" sibTransId="{678D4193-3A1F-4FEA-B24B-A2D93CADAD06}"/>
    <dgm:cxn modelId="{49CFCEFD-0532-47DA-A0B6-A72EE4D275D8}" srcId="{2BDA15A8-8D86-4B43-A40E-9D4B9C1837B5}" destId="{04BB2C43-2BCC-4753-806B-E86C484140E8}" srcOrd="3" destOrd="0" parTransId="{415E8F2B-0A25-4E94-82FE-7FD747CD04AD}" sibTransId="{6BC3BA7F-0B3A-4F71-8260-C803514913FE}"/>
    <dgm:cxn modelId="{A41D95A0-679F-4109-879A-AF70F13A9F8C}" type="presParOf" srcId="{1BA6CA5A-451B-41D6-BACA-BC8E1E19B73B}" destId="{040C17AE-5111-44E8-B9DD-E51474B9A773}" srcOrd="0" destOrd="0" presId="urn:microsoft.com/office/officeart/2005/8/layout/hList1"/>
    <dgm:cxn modelId="{EC012645-9683-45C5-B2A9-FD78DA26DC90}" type="presParOf" srcId="{040C17AE-5111-44E8-B9DD-E51474B9A773}" destId="{A3ECC20F-5921-4C23-B47D-41F2FCF4536A}" srcOrd="0" destOrd="0" presId="urn:microsoft.com/office/officeart/2005/8/layout/hList1"/>
    <dgm:cxn modelId="{61FF912F-F069-4F95-A0C0-53A5C87BB0A7}" type="presParOf" srcId="{040C17AE-5111-44E8-B9DD-E51474B9A773}" destId="{2312D932-8ADA-46D8-9C94-0037E60E71A8}" srcOrd="1" destOrd="0" presId="urn:microsoft.com/office/officeart/2005/8/layout/hList1"/>
    <dgm:cxn modelId="{FB421B2D-AFB5-48DD-9DA0-658ADA10E646}" type="presParOf" srcId="{1BA6CA5A-451B-41D6-BACA-BC8E1E19B73B}" destId="{D411ABDB-7549-4C8D-BE33-2417413FF489}" srcOrd="1" destOrd="0" presId="urn:microsoft.com/office/officeart/2005/8/layout/hList1"/>
    <dgm:cxn modelId="{85CF955A-5140-4128-B802-99181D40C950}" type="presParOf" srcId="{1BA6CA5A-451B-41D6-BACA-BC8E1E19B73B}" destId="{DEE63133-E958-4F87-A49F-0E1CD86D8EEB}" srcOrd="2" destOrd="0" presId="urn:microsoft.com/office/officeart/2005/8/layout/hList1"/>
    <dgm:cxn modelId="{B19E6260-7B45-4F86-8A15-BA63CD70926C}" type="presParOf" srcId="{DEE63133-E958-4F87-A49F-0E1CD86D8EEB}" destId="{71B475E0-294C-4F8D-B49A-0B624FFD8DFC}" srcOrd="0" destOrd="0" presId="urn:microsoft.com/office/officeart/2005/8/layout/hList1"/>
    <dgm:cxn modelId="{FBE0812A-D242-4540-A172-A2FB68AF63E9}" type="presParOf" srcId="{DEE63133-E958-4F87-A49F-0E1CD86D8EEB}" destId="{2F8302B8-0741-459A-8F61-9C24DBFC2E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A471DFE-2B2A-46D4-9871-29C08E779F9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16C188F-7CEF-436D-9FA3-B3E94C75E194}">
      <dgm:prSet phldrT="[Text]"/>
      <dgm:spPr/>
      <dgm:t>
        <a:bodyPr/>
        <a:lstStyle/>
        <a:p>
          <a:r>
            <a:rPr lang="en-US" b="1" dirty="0"/>
            <a:t>Motivation</a:t>
          </a:r>
        </a:p>
      </dgm:t>
      <dgm:extLst>
        <a:ext uri="{E40237B7-FDA0-4F09-8148-C483321AD2D9}">
          <dgm14:cNvPr xmlns:dgm14="http://schemas.microsoft.com/office/drawing/2010/diagram" id="0" name="" descr="Psychological factors&#10; Motivation&#10; Learning&#10; Socialization&#10; Attitudes&#10; Beliefs&#10;"/>
        </a:ext>
      </dgm:extLst>
    </dgm:pt>
    <dgm:pt modelId="{04F3EE86-3A6B-4BA2-BC31-18D33B25964E}" type="parTrans" cxnId="{3E35DFC5-BFFE-4E21-AA8F-D2B5F179523D}">
      <dgm:prSet/>
      <dgm:spPr/>
      <dgm:t>
        <a:bodyPr/>
        <a:lstStyle/>
        <a:p>
          <a:endParaRPr lang="en-US" b="1"/>
        </a:p>
      </dgm:t>
    </dgm:pt>
    <dgm:pt modelId="{0BD569B0-8AFD-4659-9038-D4FB522F6D62}" type="sibTrans" cxnId="{3E35DFC5-BFFE-4E21-AA8F-D2B5F179523D}">
      <dgm:prSet/>
      <dgm:spPr/>
      <dgm:t>
        <a:bodyPr/>
        <a:lstStyle/>
        <a:p>
          <a:endParaRPr lang="en-US" b="1"/>
        </a:p>
      </dgm:t>
    </dgm:pt>
    <dgm:pt modelId="{BEA78275-EE2E-4D6D-82A2-8B5C2FB77E97}">
      <dgm:prSet phldrT="[Text]"/>
      <dgm:spPr/>
      <dgm:t>
        <a:bodyPr/>
        <a:lstStyle/>
        <a:p>
          <a:r>
            <a:rPr lang="en-US" b="1" dirty="0"/>
            <a:t>Learning</a:t>
          </a:r>
        </a:p>
      </dgm:t>
      <dgm:extLst>
        <a:ext uri="{E40237B7-FDA0-4F09-8148-C483321AD2D9}">
          <dgm14:cNvPr xmlns:dgm14="http://schemas.microsoft.com/office/drawing/2010/diagram" id="0" name="" descr="Psychological factors&#10; Motivation&#10; Learning&#10; Socialization&#10; Attitudes&#10; Beliefs&#10;"/>
        </a:ext>
      </dgm:extLst>
    </dgm:pt>
    <dgm:pt modelId="{66C529F6-CB64-4551-B7FE-84B3D74EB4F9}" type="parTrans" cxnId="{1E14EB7B-611A-4CB1-BEC8-96895A640567}">
      <dgm:prSet/>
      <dgm:spPr/>
      <dgm:t>
        <a:bodyPr/>
        <a:lstStyle/>
        <a:p>
          <a:endParaRPr lang="en-US" b="1"/>
        </a:p>
      </dgm:t>
    </dgm:pt>
    <dgm:pt modelId="{9DFDD294-F033-47F5-9A0C-A713314B7CBA}" type="sibTrans" cxnId="{1E14EB7B-611A-4CB1-BEC8-96895A640567}">
      <dgm:prSet/>
      <dgm:spPr/>
      <dgm:t>
        <a:bodyPr/>
        <a:lstStyle/>
        <a:p>
          <a:endParaRPr lang="en-US" b="1"/>
        </a:p>
      </dgm:t>
    </dgm:pt>
    <dgm:pt modelId="{41345E55-EAE1-4EA4-958F-9B0C56E3D1BA}">
      <dgm:prSet phldrT="[Text]"/>
      <dgm:spPr/>
      <dgm:t>
        <a:bodyPr/>
        <a:lstStyle/>
        <a:p>
          <a:r>
            <a:rPr lang="en-US" b="1" dirty="0"/>
            <a:t>Socialization</a:t>
          </a:r>
        </a:p>
      </dgm:t>
      <dgm:extLst>
        <a:ext uri="{E40237B7-FDA0-4F09-8148-C483321AD2D9}">
          <dgm14:cNvPr xmlns:dgm14="http://schemas.microsoft.com/office/drawing/2010/diagram" id="0" name="" descr="Psychological factors&#10; Motivation&#10; Learning&#10; Socialization&#10; Attitudes&#10; Beliefs&#10;"/>
        </a:ext>
      </dgm:extLst>
    </dgm:pt>
    <dgm:pt modelId="{D4508512-F83B-44DD-B2BE-CC5F32454EB9}" type="parTrans" cxnId="{DA558841-8CF7-4DFE-B341-EA1E69346E94}">
      <dgm:prSet/>
      <dgm:spPr/>
      <dgm:t>
        <a:bodyPr/>
        <a:lstStyle/>
        <a:p>
          <a:endParaRPr lang="en-US" b="1"/>
        </a:p>
      </dgm:t>
    </dgm:pt>
    <dgm:pt modelId="{CA1A7768-021B-41B6-8726-92335455385B}" type="sibTrans" cxnId="{DA558841-8CF7-4DFE-B341-EA1E69346E94}">
      <dgm:prSet/>
      <dgm:spPr/>
      <dgm:t>
        <a:bodyPr/>
        <a:lstStyle/>
        <a:p>
          <a:endParaRPr lang="en-US" b="1"/>
        </a:p>
      </dgm:t>
    </dgm:pt>
    <dgm:pt modelId="{245D1B30-E067-4253-9280-15F01068851E}">
      <dgm:prSet phldrT="[Text]"/>
      <dgm:spPr/>
      <dgm:t>
        <a:bodyPr/>
        <a:lstStyle/>
        <a:p>
          <a:r>
            <a:rPr lang="en-US" b="1" dirty="0"/>
            <a:t>Attitudes</a:t>
          </a:r>
        </a:p>
      </dgm:t>
      <dgm:extLst>
        <a:ext uri="{E40237B7-FDA0-4F09-8148-C483321AD2D9}">
          <dgm14:cNvPr xmlns:dgm14="http://schemas.microsoft.com/office/drawing/2010/diagram" id="0" name="" descr="Psychological factors&#10; Motivation&#10; Learning&#10; Socialization&#10; Attitudes&#10; Beliefs&#10;"/>
        </a:ext>
      </dgm:extLst>
    </dgm:pt>
    <dgm:pt modelId="{2DE077BF-D193-4484-96A6-502E87E164AB}" type="parTrans" cxnId="{5368DDBA-4081-4A6E-A31E-70FC77FE3D00}">
      <dgm:prSet/>
      <dgm:spPr/>
      <dgm:t>
        <a:bodyPr/>
        <a:lstStyle/>
        <a:p>
          <a:endParaRPr lang="en-US" b="1"/>
        </a:p>
      </dgm:t>
    </dgm:pt>
    <dgm:pt modelId="{673EEF77-83B7-485F-9B9C-E8E539E1C2DA}" type="sibTrans" cxnId="{5368DDBA-4081-4A6E-A31E-70FC77FE3D00}">
      <dgm:prSet/>
      <dgm:spPr/>
      <dgm:t>
        <a:bodyPr/>
        <a:lstStyle/>
        <a:p>
          <a:endParaRPr lang="en-US" b="1"/>
        </a:p>
      </dgm:t>
    </dgm:pt>
    <dgm:pt modelId="{DC9FB86B-7F4A-42C3-BA4E-736C946B93CC}">
      <dgm:prSet phldrT="[Text]"/>
      <dgm:spPr/>
      <dgm:t>
        <a:bodyPr/>
        <a:lstStyle/>
        <a:p>
          <a:r>
            <a:rPr lang="en-US" b="1" dirty="0"/>
            <a:t>Beliefs</a:t>
          </a:r>
        </a:p>
      </dgm:t>
      <dgm:extLst>
        <a:ext uri="{E40237B7-FDA0-4F09-8148-C483321AD2D9}">
          <dgm14:cNvPr xmlns:dgm14="http://schemas.microsoft.com/office/drawing/2010/diagram" id="0" name="" descr="Psychological factors&#10; Motivation&#10; Learning&#10; Socialization&#10; Attitudes&#10; Beliefs&#10;"/>
        </a:ext>
      </dgm:extLst>
    </dgm:pt>
    <dgm:pt modelId="{BBC88C73-D395-4244-A7A6-FF31611AB50F}" type="parTrans" cxnId="{CAD3CB03-90DE-46F7-8A17-DAA587A15D2E}">
      <dgm:prSet/>
      <dgm:spPr/>
      <dgm:t>
        <a:bodyPr/>
        <a:lstStyle/>
        <a:p>
          <a:endParaRPr lang="en-US" b="1"/>
        </a:p>
      </dgm:t>
    </dgm:pt>
    <dgm:pt modelId="{5C352975-7DE3-48AD-9950-C46EA27709B8}" type="sibTrans" cxnId="{CAD3CB03-90DE-46F7-8A17-DAA587A15D2E}">
      <dgm:prSet/>
      <dgm:spPr/>
      <dgm:t>
        <a:bodyPr/>
        <a:lstStyle/>
        <a:p>
          <a:endParaRPr lang="en-US" b="1"/>
        </a:p>
      </dgm:t>
    </dgm:pt>
    <dgm:pt modelId="{71DD8195-2FDD-4C6D-AC3F-35D08D09986E}" type="pres">
      <dgm:prSet presAssocID="{7A471DFE-2B2A-46D4-9871-29C08E779F9C}" presName="diagram" presStyleCnt="0">
        <dgm:presLayoutVars>
          <dgm:dir/>
          <dgm:resizeHandles val="exact"/>
        </dgm:presLayoutVars>
      </dgm:prSet>
      <dgm:spPr/>
    </dgm:pt>
    <dgm:pt modelId="{95B075B8-063A-4949-A5FD-3343C2C8969C}" type="pres">
      <dgm:prSet presAssocID="{E16C188F-7CEF-436D-9FA3-B3E94C75E194}" presName="node" presStyleLbl="node1" presStyleIdx="0" presStyleCnt="5">
        <dgm:presLayoutVars>
          <dgm:bulletEnabled val="1"/>
        </dgm:presLayoutVars>
      </dgm:prSet>
      <dgm:spPr/>
    </dgm:pt>
    <dgm:pt modelId="{9BEBC2FB-30F2-4631-B4DC-AAA0E610B7ED}" type="pres">
      <dgm:prSet presAssocID="{0BD569B0-8AFD-4659-9038-D4FB522F6D62}" presName="sibTrans" presStyleCnt="0"/>
      <dgm:spPr/>
    </dgm:pt>
    <dgm:pt modelId="{154768EE-953C-4025-9975-AE60A72350B6}" type="pres">
      <dgm:prSet presAssocID="{BEA78275-EE2E-4D6D-82A2-8B5C2FB77E97}" presName="node" presStyleLbl="node1" presStyleIdx="1" presStyleCnt="5">
        <dgm:presLayoutVars>
          <dgm:bulletEnabled val="1"/>
        </dgm:presLayoutVars>
      </dgm:prSet>
      <dgm:spPr/>
    </dgm:pt>
    <dgm:pt modelId="{9B9530DB-0413-4D43-B683-03385A2C2748}" type="pres">
      <dgm:prSet presAssocID="{9DFDD294-F033-47F5-9A0C-A713314B7CBA}" presName="sibTrans" presStyleCnt="0"/>
      <dgm:spPr/>
    </dgm:pt>
    <dgm:pt modelId="{99E4CC13-8502-4FDB-96D0-A8E8945F6826}" type="pres">
      <dgm:prSet presAssocID="{41345E55-EAE1-4EA4-958F-9B0C56E3D1BA}" presName="node" presStyleLbl="node1" presStyleIdx="2" presStyleCnt="5">
        <dgm:presLayoutVars>
          <dgm:bulletEnabled val="1"/>
        </dgm:presLayoutVars>
      </dgm:prSet>
      <dgm:spPr/>
    </dgm:pt>
    <dgm:pt modelId="{19B747AE-35F4-43E4-AF5A-A620B0CFA1C0}" type="pres">
      <dgm:prSet presAssocID="{CA1A7768-021B-41B6-8726-92335455385B}" presName="sibTrans" presStyleCnt="0"/>
      <dgm:spPr/>
    </dgm:pt>
    <dgm:pt modelId="{611AD88D-82D6-4AB9-89B4-2FECA2DC4E5F}" type="pres">
      <dgm:prSet presAssocID="{245D1B30-E067-4253-9280-15F01068851E}" presName="node" presStyleLbl="node1" presStyleIdx="3" presStyleCnt="5">
        <dgm:presLayoutVars>
          <dgm:bulletEnabled val="1"/>
        </dgm:presLayoutVars>
      </dgm:prSet>
      <dgm:spPr/>
    </dgm:pt>
    <dgm:pt modelId="{009BB476-FBA4-4BD8-925D-08FD4C0F8CB0}" type="pres">
      <dgm:prSet presAssocID="{673EEF77-83B7-485F-9B9C-E8E539E1C2DA}" presName="sibTrans" presStyleCnt="0"/>
      <dgm:spPr/>
    </dgm:pt>
    <dgm:pt modelId="{8E4409C7-484F-43E0-BE92-2481E9FA1588}" type="pres">
      <dgm:prSet presAssocID="{DC9FB86B-7F4A-42C3-BA4E-736C946B93CC}" presName="node" presStyleLbl="node1" presStyleIdx="4" presStyleCnt="5">
        <dgm:presLayoutVars>
          <dgm:bulletEnabled val="1"/>
        </dgm:presLayoutVars>
      </dgm:prSet>
      <dgm:spPr/>
    </dgm:pt>
  </dgm:ptLst>
  <dgm:cxnLst>
    <dgm:cxn modelId="{CAD3CB03-90DE-46F7-8A17-DAA587A15D2E}" srcId="{7A471DFE-2B2A-46D4-9871-29C08E779F9C}" destId="{DC9FB86B-7F4A-42C3-BA4E-736C946B93CC}" srcOrd="4" destOrd="0" parTransId="{BBC88C73-D395-4244-A7A6-FF31611AB50F}" sibTransId="{5C352975-7DE3-48AD-9950-C46EA27709B8}"/>
    <dgm:cxn modelId="{DA558841-8CF7-4DFE-B341-EA1E69346E94}" srcId="{7A471DFE-2B2A-46D4-9871-29C08E779F9C}" destId="{41345E55-EAE1-4EA4-958F-9B0C56E3D1BA}" srcOrd="2" destOrd="0" parTransId="{D4508512-F83B-44DD-B2BE-CC5F32454EB9}" sibTransId="{CA1A7768-021B-41B6-8726-92335455385B}"/>
    <dgm:cxn modelId="{05029C67-ACB5-42E3-BBEE-6D044861C2B2}" type="presOf" srcId="{BEA78275-EE2E-4D6D-82A2-8B5C2FB77E97}" destId="{154768EE-953C-4025-9975-AE60A72350B6}" srcOrd="0" destOrd="0" presId="urn:microsoft.com/office/officeart/2005/8/layout/default"/>
    <dgm:cxn modelId="{E405B36A-046B-448F-BF28-767C52931101}" type="presOf" srcId="{DC9FB86B-7F4A-42C3-BA4E-736C946B93CC}" destId="{8E4409C7-484F-43E0-BE92-2481E9FA1588}" srcOrd="0" destOrd="0" presId="urn:microsoft.com/office/officeart/2005/8/layout/default"/>
    <dgm:cxn modelId="{1E14EB7B-611A-4CB1-BEC8-96895A640567}" srcId="{7A471DFE-2B2A-46D4-9871-29C08E779F9C}" destId="{BEA78275-EE2E-4D6D-82A2-8B5C2FB77E97}" srcOrd="1" destOrd="0" parTransId="{66C529F6-CB64-4551-B7FE-84B3D74EB4F9}" sibTransId="{9DFDD294-F033-47F5-9A0C-A713314B7CBA}"/>
    <dgm:cxn modelId="{6C37F98F-9069-4EE2-B599-77FCD2AC40B2}" type="presOf" srcId="{245D1B30-E067-4253-9280-15F01068851E}" destId="{611AD88D-82D6-4AB9-89B4-2FECA2DC4E5F}" srcOrd="0" destOrd="0" presId="urn:microsoft.com/office/officeart/2005/8/layout/default"/>
    <dgm:cxn modelId="{E35AC1B2-3294-47B1-AEB3-6A74FE572144}" type="presOf" srcId="{41345E55-EAE1-4EA4-958F-9B0C56E3D1BA}" destId="{99E4CC13-8502-4FDB-96D0-A8E8945F6826}" srcOrd="0" destOrd="0" presId="urn:microsoft.com/office/officeart/2005/8/layout/default"/>
    <dgm:cxn modelId="{5368DDBA-4081-4A6E-A31E-70FC77FE3D00}" srcId="{7A471DFE-2B2A-46D4-9871-29C08E779F9C}" destId="{245D1B30-E067-4253-9280-15F01068851E}" srcOrd="3" destOrd="0" parTransId="{2DE077BF-D193-4484-96A6-502E87E164AB}" sibTransId="{673EEF77-83B7-485F-9B9C-E8E539E1C2DA}"/>
    <dgm:cxn modelId="{3E35DFC5-BFFE-4E21-AA8F-D2B5F179523D}" srcId="{7A471DFE-2B2A-46D4-9871-29C08E779F9C}" destId="{E16C188F-7CEF-436D-9FA3-B3E94C75E194}" srcOrd="0" destOrd="0" parTransId="{04F3EE86-3A6B-4BA2-BC31-18D33B25964E}" sibTransId="{0BD569B0-8AFD-4659-9038-D4FB522F6D62}"/>
    <dgm:cxn modelId="{59D1D4C7-1585-42A3-9275-27E0BC7698F1}" type="presOf" srcId="{7A471DFE-2B2A-46D4-9871-29C08E779F9C}" destId="{71DD8195-2FDD-4C6D-AC3F-35D08D09986E}" srcOrd="0" destOrd="0" presId="urn:microsoft.com/office/officeart/2005/8/layout/default"/>
    <dgm:cxn modelId="{460961F0-CA48-4B90-AF8B-B95E76104E8C}" type="presOf" srcId="{E16C188F-7CEF-436D-9FA3-B3E94C75E194}" destId="{95B075B8-063A-4949-A5FD-3343C2C8969C}" srcOrd="0" destOrd="0" presId="urn:microsoft.com/office/officeart/2005/8/layout/default"/>
    <dgm:cxn modelId="{99B8F7A7-92A3-47E7-9FD2-5E84F9FB1355}" type="presParOf" srcId="{71DD8195-2FDD-4C6D-AC3F-35D08D09986E}" destId="{95B075B8-063A-4949-A5FD-3343C2C8969C}" srcOrd="0" destOrd="0" presId="urn:microsoft.com/office/officeart/2005/8/layout/default"/>
    <dgm:cxn modelId="{9A69D7D4-DE02-4FE5-8A37-E7E5FA16A932}" type="presParOf" srcId="{71DD8195-2FDD-4C6D-AC3F-35D08D09986E}" destId="{9BEBC2FB-30F2-4631-B4DC-AAA0E610B7ED}" srcOrd="1" destOrd="0" presId="urn:microsoft.com/office/officeart/2005/8/layout/default"/>
    <dgm:cxn modelId="{72BA2B28-C423-4BB9-8D54-1CAB70530835}" type="presParOf" srcId="{71DD8195-2FDD-4C6D-AC3F-35D08D09986E}" destId="{154768EE-953C-4025-9975-AE60A72350B6}" srcOrd="2" destOrd="0" presId="urn:microsoft.com/office/officeart/2005/8/layout/default"/>
    <dgm:cxn modelId="{AC41451C-31F1-4943-80C9-3D6AB4B44BFD}" type="presParOf" srcId="{71DD8195-2FDD-4C6D-AC3F-35D08D09986E}" destId="{9B9530DB-0413-4D43-B683-03385A2C2748}" srcOrd="3" destOrd="0" presId="urn:microsoft.com/office/officeart/2005/8/layout/default"/>
    <dgm:cxn modelId="{D4409D2C-175C-479E-98F4-C243882024AE}" type="presParOf" srcId="{71DD8195-2FDD-4C6D-AC3F-35D08D09986E}" destId="{99E4CC13-8502-4FDB-96D0-A8E8945F6826}" srcOrd="4" destOrd="0" presId="urn:microsoft.com/office/officeart/2005/8/layout/default"/>
    <dgm:cxn modelId="{A8F2C9DE-3F1C-4127-A04B-884865FAEE79}" type="presParOf" srcId="{71DD8195-2FDD-4C6D-AC3F-35D08D09986E}" destId="{19B747AE-35F4-43E4-AF5A-A620B0CFA1C0}" srcOrd="5" destOrd="0" presId="urn:microsoft.com/office/officeart/2005/8/layout/default"/>
    <dgm:cxn modelId="{605B1723-8D65-40DA-80A9-851D9C258379}" type="presParOf" srcId="{71DD8195-2FDD-4C6D-AC3F-35D08D09986E}" destId="{611AD88D-82D6-4AB9-89B4-2FECA2DC4E5F}" srcOrd="6" destOrd="0" presId="urn:microsoft.com/office/officeart/2005/8/layout/default"/>
    <dgm:cxn modelId="{72C73A22-580A-4D39-8703-C6C95A962D89}" type="presParOf" srcId="{71DD8195-2FDD-4C6D-AC3F-35D08D09986E}" destId="{009BB476-FBA4-4BD8-925D-08FD4C0F8CB0}" srcOrd="7" destOrd="0" presId="urn:microsoft.com/office/officeart/2005/8/layout/default"/>
    <dgm:cxn modelId="{023D2C65-7657-43DC-8D61-A1AE89D053E9}" type="presParOf" srcId="{71DD8195-2FDD-4C6D-AC3F-35D08D09986E}" destId="{8E4409C7-484F-43E0-BE92-2481E9FA158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A471DFE-2B2A-46D4-9871-29C08E779F9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16C188F-7CEF-436D-9FA3-B3E94C75E194}">
      <dgm:prSet phldrT="[Text]" custT="1"/>
      <dgm:spPr/>
      <dgm:t>
        <a:bodyPr/>
        <a:lstStyle/>
        <a:p>
          <a:r>
            <a:rPr lang="en-US" sz="2800" b="1" dirty="0"/>
            <a:t>Culture</a:t>
          </a:r>
        </a:p>
      </dgm:t>
      <dgm:extLst>
        <a:ext uri="{E40237B7-FDA0-4F09-8148-C483321AD2D9}">
          <dgm14:cNvPr xmlns:dgm14="http://schemas.microsoft.com/office/drawing/2010/diagram" id="0" name="" descr="Social Factors&#10; Culture&#10; Subculture&#10; Reference groups&#10; Family&#10;"/>
        </a:ext>
      </dgm:extLst>
    </dgm:pt>
    <dgm:pt modelId="{04F3EE86-3A6B-4BA2-BC31-18D33B25964E}" type="parTrans" cxnId="{3E35DFC5-BFFE-4E21-AA8F-D2B5F179523D}">
      <dgm:prSet custT="1"/>
      <dgm:spPr/>
      <dgm:t>
        <a:bodyPr/>
        <a:lstStyle/>
        <a:p>
          <a:endParaRPr lang="en-US" sz="2800" b="1"/>
        </a:p>
      </dgm:t>
    </dgm:pt>
    <dgm:pt modelId="{0BD569B0-8AFD-4659-9038-D4FB522F6D62}" type="sibTrans" cxnId="{3E35DFC5-BFFE-4E21-AA8F-D2B5F179523D}">
      <dgm:prSet/>
      <dgm:spPr/>
      <dgm:t>
        <a:bodyPr/>
        <a:lstStyle/>
        <a:p>
          <a:endParaRPr lang="en-US" sz="2800" b="1"/>
        </a:p>
      </dgm:t>
    </dgm:pt>
    <dgm:pt modelId="{BEA78275-EE2E-4D6D-82A2-8B5C2FB77E97}">
      <dgm:prSet phldrT="[Text]" custT="1"/>
      <dgm:spPr/>
      <dgm:t>
        <a:bodyPr/>
        <a:lstStyle/>
        <a:p>
          <a:r>
            <a:rPr lang="en-US" sz="2800" b="1" dirty="0"/>
            <a:t>Subculture</a:t>
          </a:r>
        </a:p>
      </dgm:t>
      <dgm:extLst>
        <a:ext uri="{E40237B7-FDA0-4F09-8148-C483321AD2D9}">
          <dgm14:cNvPr xmlns:dgm14="http://schemas.microsoft.com/office/drawing/2010/diagram" id="0" name="" descr="Social Factors&#10; Culture&#10; Subculture&#10; Reference groups&#10; Family&#10;"/>
        </a:ext>
      </dgm:extLst>
    </dgm:pt>
    <dgm:pt modelId="{66C529F6-CB64-4551-B7FE-84B3D74EB4F9}" type="parTrans" cxnId="{1E14EB7B-611A-4CB1-BEC8-96895A640567}">
      <dgm:prSet custT="1"/>
      <dgm:spPr/>
      <dgm:t>
        <a:bodyPr/>
        <a:lstStyle/>
        <a:p>
          <a:endParaRPr lang="en-US" sz="2800" b="1"/>
        </a:p>
      </dgm:t>
    </dgm:pt>
    <dgm:pt modelId="{9DFDD294-F033-47F5-9A0C-A713314B7CBA}" type="sibTrans" cxnId="{1E14EB7B-611A-4CB1-BEC8-96895A640567}">
      <dgm:prSet/>
      <dgm:spPr/>
      <dgm:t>
        <a:bodyPr/>
        <a:lstStyle/>
        <a:p>
          <a:endParaRPr lang="en-US" sz="2800" b="1"/>
        </a:p>
      </dgm:t>
    </dgm:pt>
    <dgm:pt modelId="{41345E55-EAE1-4EA4-958F-9B0C56E3D1BA}">
      <dgm:prSet phldrT="[Text]" custT="1"/>
      <dgm:spPr/>
      <dgm:t>
        <a:bodyPr/>
        <a:lstStyle/>
        <a:p>
          <a:r>
            <a:rPr lang="en-US" sz="2800" b="1" dirty="0"/>
            <a:t>Reference groups</a:t>
          </a:r>
        </a:p>
      </dgm:t>
      <dgm:extLst>
        <a:ext uri="{E40237B7-FDA0-4F09-8148-C483321AD2D9}">
          <dgm14:cNvPr xmlns:dgm14="http://schemas.microsoft.com/office/drawing/2010/diagram" id="0" name="" descr="Social Factors&#10; Culture&#10; Subculture&#10; Reference groups&#10; Family&#10;"/>
        </a:ext>
      </dgm:extLst>
    </dgm:pt>
    <dgm:pt modelId="{D4508512-F83B-44DD-B2BE-CC5F32454EB9}" type="parTrans" cxnId="{DA558841-8CF7-4DFE-B341-EA1E69346E94}">
      <dgm:prSet custT="1"/>
      <dgm:spPr/>
      <dgm:t>
        <a:bodyPr/>
        <a:lstStyle/>
        <a:p>
          <a:endParaRPr lang="en-US" sz="2800" b="1"/>
        </a:p>
      </dgm:t>
    </dgm:pt>
    <dgm:pt modelId="{CA1A7768-021B-41B6-8726-92335455385B}" type="sibTrans" cxnId="{DA558841-8CF7-4DFE-B341-EA1E69346E94}">
      <dgm:prSet/>
      <dgm:spPr/>
      <dgm:t>
        <a:bodyPr/>
        <a:lstStyle/>
        <a:p>
          <a:endParaRPr lang="en-US" sz="2800" b="1"/>
        </a:p>
      </dgm:t>
    </dgm:pt>
    <dgm:pt modelId="{245D1B30-E067-4253-9280-15F01068851E}">
      <dgm:prSet phldrT="[Text]" custT="1"/>
      <dgm:spPr/>
      <dgm:t>
        <a:bodyPr/>
        <a:lstStyle/>
        <a:p>
          <a:r>
            <a:rPr lang="en-US" sz="2800" b="1" dirty="0"/>
            <a:t>Family</a:t>
          </a:r>
        </a:p>
      </dgm:t>
      <dgm:extLst>
        <a:ext uri="{E40237B7-FDA0-4F09-8148-C483321AD2D9}">
          <dgm14:cNvPr xmlns:dgm14="http://schemas.microsoft.com/office/drawing/2010/diagram" id="0" name="" descr="Social Factors&#10; Culture&#10; Subculture&#10; Reference groups&#10; Family&#10;"/>
        </a:ext>
      </dgm:extLst>
    </dgm:pt>
    <dgm:pt modelId="{2DE077BF-D193-4484-96A6-502E87E164AB}" type="parTrans" cxnId="{5368DDBA-4081-4A6E-A31E-70FC77FE3D00}">
      <dgm:prSet custT="1"/>
      <dgm:spPr/>
      <dgm:t>
        <a:bodyPr/>
        <a:lstStyle/>
        <a:p>
          <a:endParaRPr lang="en-US" sz="2800" b="1"/>
        </a:p>
      </dgm:t>
    </dgm:pt>
    <dgm:pt modelId="{673EEF77-83B7-485F-9B9C-E8E539E1C2DA}" type="sibTrans" cxnId="{5368DDBA-4081-4A6E-A31E-70FC77FE3D00}">
      <dgm:prSet/>
      <dgm:spPr/>
      <dgm:t>
        <a:bodyPr/>
        <a:lstStyle/>
        <a:p>
          <a:endParaRPr lang="en-US" sz="2800" b="1"/>
        </a:p>
      </dgm:t>
    </dgm:pt>
    <dgm:pt modelId="{6DB4EFE7-F0AF-4975-9D5D-7FDF35C7E6C9}" type="pres">
      <dgm:prSet presAssocID="{7A471DFE-2B2A-46D4-9871-29C08E779F9C}" presName="diagram" presStyleCnt="0">
        <dgm:presLayoutVars>
          <dgm:dir/>
          <dgm:resizeHandles val="exact"/>
        </dgm:presLayoutVars>
      </dgm:prSet>
      <dgm:spPr/>
    </dgm:pt>
    <dgm:pt modelId="{84529582-16A0-4BB9-9ECC-2F449A98568F}" type="pres">
      <dgm:prSet presAssocID="{E16C188F-7CEF-436D-9FA3-B3E94C75E194}" presName="node" presStyleLbl="node1" presStyleIdx="0" presStyleCnt="4">
        <dgm:presLayoutVars>
          <dgm:bulletEnabled val="1"/>
        </dgm:presLayoutVars>
      </dgm:prSet>
      <dgm:spPr/>
    </dgm:pt>
    <dgm:pt modelId="{512ECF3F-F399-4AD3-B55D-1BD6E4AC492B}" type="pres">
      <dgm:prSet presAssocID="{0BD569B0-8AFD-4659-9038-D4FB522F6D62}" presName="sibTrans" presStyleCnt="0"/>
      <dgm:spPr/>
    </dgm:pt>
    <dgm:pt modelId="{DF21D74E-3884-42D7-823D-06037AE76AFD}" type="pres">
      <dgm:prSet presAssocID="{BEA78275-EE2E-4D6D-82A2-8B5C2FB77E97}" presName="node" presStyleLbl="node1" presStyleIdx="1" presStyleCnt="4">
        <dgm:presLayoutVars>
          <dgm:bulletEnabled val="1"/>
        </dgm:presLayoutVars>
      </dgm:prSet>
      <dgm:spPr/>
    </dgm:pt>
    <dgm:pt modelId="{9E60E4D3-9C77-4ACB-B3BE-1B128770828F}" type="pres">
      <dgm:prSet presAssocID="{9DFDD294-F033-47F5-9A0C-A713314B7CBA}" presName="sibTrans" presStyleCnt="0"/>
      <dgm:spPr/>
    </dgm:pt>
    <dgm:pt modelId="{CFBDA19D-305E-479C-93E8-B85BD9B9CCA1}" type="pres">
      <dgm:prSet presAssocID="{41345E55-EAE1-4EA4-958F-9B0C56E3D1BA}" presName="node" presStyleLbl="node1" presStyleIdx="2" presStyleCnt="4">
        <dgm:presLayoutVars>
          <dgm:bulletEnabled val="1"/>
        </dgm:presLayoutVars>
      </dgm:prSet>
      <dgm:spPr/>
    </dgm:pt>
    <dgm:pt modelId="{441076E5-0CE0-4127-8750-F729A2FFCF77}" type="pres">
      <dgm:prSet presAssocID="{CA1A7768-021B-41B6-8726-92335455385B}" presName="sibTrans" presStyleCnt="0"/>
      <dgm:spPr/>
    </dgm:pt>
    <dgm:pt modelId="{40C3E232-DA57-4F05-BF19-18E531964CC4}" type="pres">
      <dgm:prSet presAssocID="{245D1B30-E067-4253-9280-15F01068851E}" presName="node" presStyleLbl="node1" presStyleIdx="3" presStyleCnt="4">
        <dgm:presLayoutVars>
          <dgm:bulletEnabled val="1"/>
        </dgm:presLayoutVars>
      </dgm:prSet>
      <dgm:spPr/>
    </dgm:pt>
  </dgm:ptLst>
  <dgm:cxnLst>
    <dgm:cxn modelId="{760B412A-78FE-4C07-9A8F-4760A437C1C6}" type="presOf" srcId="{E16C188F-7CEF-436D-9FA3-B3E94C75E194}" destId="{84529582-16A0-4BB9-9ECC-2F449A98568F}" srcOrd="0" destOrd="0" presId="urn:microsoft.com/office/officeart/2005/8/layout/default"/>
    <dgm:cxn modelId="{DA558841-8CF7-4DFE-B341-EA1E69346E94}" srcId="{7A471DFE-2B2A-46D4-9871-29C08E779F9C}" destId="{41345E55-EAE1-4EA4-958F-9B0C56E3D1BA}" srcOrd="2" destOrd="0" parTransId="{D4508512-F83B-44DD-B2BE-CC5F32454EB9}" sibTransId="{CA1A7768-021B-41B6-8726-92335455385B}"/>
    <dgm:cxn modelId="{8918CC6F-C801-4402-A8EC-37FA64A663D3}" type="presOf" srcId="{41345E55-EAE1-4EA4-958F-9B0C56E3D1BA}" destId="{CFBDA19D-305E-479C-93E8-B85BD9B9CCA1}" srcOrd="0" destOrd="0" presId="urn:microsoft.com/office/officeart/2005/8/layout/default"/>
    <dgm:cxn modelId="{31D31671-48B7-413B-8EF5-E292178D3705}" type="presOf" srcId="{BEA78275-EE2E-4D6D-82A2-8B5C2FB77E97}" destId="{DF21D74E-3884-42D7-823D-06037AE76AFD}" srcOrd="0" destOrd="0" presId="urn:microsoft.com/office/officeart/2005/8/layout/default"/>
    <dgm:cxn modelId="{1E14EB7B-611A-4CB1-BEC8-96895A640567}" srcId="{7A471DFE-2B2A-46D4-9871-29C08E779F9C}" destId="{BEA78275-EE2E-4D6D-82A2-8B5C2FB77E97}" srcOrd="1" destOrd="0" parTransId="{66C529F6-CB64-4551-B7FE-84B3D74EB4F9}" sibTransId="{9DFDD294-F033-47F5-9A0C-A713314B7CBA}"/>
    <dgm:cxn modelId="{0C0EED7C-FB2D-4C07-A133-3D0A207AE34D}" type="presOf" srcId="{245D1B30-E067-4253-9280-15F01068851E}" destId="{40C3E232-DA57-4F05-BF19-18E531964CC4}" srcOrd="0" destOrd="0" presId="urn:microsoft.com/office/officeart/2005/8/layout/default"/>
    <dgm:cxn modelId="{5368DDBA-4081-4A6E-A31E-70FC77FE3D00}" srcId="{7A471DFE-2B2A-46D4-9871-29C08E779F9C}" destId="{245D1B30-E067-4253-9280-15F01068851E}" srcOrd="3" destOrd="0" parTransId="{2DE077BF-D193-4484-96A6-502E87E164AB}" sibTransId="{673EEF77-83B7-485F-9B9C-E8E539E1C2DA}"/>
    <dgm:cxn modelId="{3E35DFC5-BFFE-4E21-AA8F-D2B5F179523D}" srcId="{7A471DFE-2B2A-46D4-9871-29C08E779F9C}" destId="{E16C188F-7CEF-436D-9FA3-B3E94C75E194}" srcOrd="0" destOrd="0" parTransId="{04F3EE86-3A6B-4BA2-BC31-18D33B25964E}" sibTransId="{0BD569B0-8AFD-4659-9038-D4FB522F6D62}"/>
    <dgm:cxn modelId="{ADC7B2CF-5B54-4038-900D-F17384BC40B9}" type="presOf" srcId="{7A471DFE-2B2A-46D4-9871-29C08E779F9C}" destId="{6DB4EFE7-F0AF-4975-9D5D-7FDF35C7E6C9}" srcOrd="0" destOrd="0" presId="urn:microsoft.com/office/officeart/2005/8/layout/default"/>
    <dgm:cxn modelId="{B5ECE4AE-FB6F-4540-A8A6-42D66BDDDA1E}" type="presParOf" srcId="{6DB4EFE7-F0AF-4975-9D5D-7FDF35C7E6C9}" destId="{84529582-16A0-4BB9-9ECC-2F449A98568F}" srcOrd="0" destOrd="0" presId="urn:microsoft.com/office/officeart/2005/8/layout/default"/>
    <dgm:cxn modelId="{12618B93-FE14-4D29-921F-723878D90A23}" type="presParOf" srcId="{6DB4EFE7-F0AF-4975-9D5D-7FDF35C7E6C9}" destId="{512ECF3F-F399-4AD3-B55D-1BD6E4AC492B}" srcOrd="1" destOrd="0" presId="urn:microsoft.com/office/officeart/2005/8/layout/default"/>
    <dgm:cxn modelId="{B89F969C-E8D2-4016-9B65-0B31C4088241}" type="presParOf" srcId="{6DB4EFE7-F0AF-4975-9D5D-7FDF35C7E6C9}" destId="{DF21D74E-3884-42D7-823D-06037AE76AFD}" srcOrd="2" destOrd="0" presId="urn:microsoft.com/office/officeart/2005/8/layout/default"/>
    <dgm:cxn modelId="{D5A60C1F-18A8-4729-9F5F-0CF1C9650C75}" type="presParOf" srcId="{6DB4EFE7-F0AF-4975-9D5D-7FDF35C7E6C9}" destId="{9E60E4D3-9C77-4ACB-B3BE-1B128770828F}" srcOrd="3" destOrd="0" presId="urn:microsoft.com/office/officeart/2005/8/layout/default"/>
    <dgm:cxn modelId="{2A59AE97-A564-4229-A93C-45794F6B49E0}" type="presParOf" srcId="{6DB4EFE7-F0AF-4975-9D5D-7FDF35C7E6C9}" destId="{CFBDA19D-305E-479C-93E8-B85BD9B9CCA1}" srcOrd="4" destOrd="0" presId="urn:microsoft.com/office/officeart/2005/8/layout/default"/>
    <dgm:cxn modelId="{1D09B4F3-780B-4275-B19C-875528384D38}" type="presParOf" srcId="{6DB4EFE7-F0AF-4975-9D5D-7FDF35C7E6C9}" destId="{441076E5-0CE0-4127-8750-F729A2FFCF77}" srcOrd="5" destOrd="0" presId="urn:microsoft.com/office/officeart/2005/8/layout/default"/>
    <dgm:cxn modelId="{E8D27ADA-81C0-4FC8-AD2D-437C988E1884}" type="presParOf" srcId="{6DB4EFE7-F0AF-4975-9D5D-7FDF35C7E6C9}" destId="{40C3E232-DA57-4F05-BF19-18E531964CC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93737-A540-44B0-92C5-38B8B75FD15B}">
      <dsp:nvSpPr>
        <dsp:cNvPr id="0" name=""/>
        <dsp:cNvSpPr/>
      </dsp:nvSpPr>
      <dsp:spPr>
        <a:xfrm>
          <a:off x="3446" y="44158"/>
          <a:ext cx="3360687" cy="691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Segmentation</a:t>
          </a:r>
        </a:p>
      </dsp:txBody>
      <dsp:txXfrm>
        <a:off x="3446" y="44158"/>
        <a:ext cx="3360687" cy="691200"/>
      </dsp:txXfrm>
    </dsp:sp>
    <dsp:sp modelId="{482A5126-23F6-4C8F-88D6-5A5DA01F5984}">
      <dsp:nvSpPr>
        <dsp:cNvPr id="0" name=""/>
        <dsp:cNvSpPr/>
      </dsp:nvSpPr>
      <dsp:spPr>
        <a:xfrm>
          <a:off x="3446" y="735359"/>
          <a:ext cx="3360687" cy="289872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Subdivides the population to help you think about who are and are not the potential customers for your product and the potential audience of the advertising</a:t>
          </a:r>
        </a:p>
      </dsp:txBody>
      <dsp:txXfrm>
        <a:off x="3446" y="735359"/>
        <a:ext cx="3360687" cy="2898720"/>
      </dsp:txXfrm>
    </dsp:sp>
    <dsp:sp modelId="{4C1CC943-418B-45A1-80C9-3B56254755AD}">
      <dsp:nvSpPr>
        <dsp:cNvPr id="0" name=""/>
        <dsp:cNvSpPr/>
      </dsp:nvSpPr>
      <dsp:spPr>
        <a:xfrm>
          <a:off x="3834631" y="44158"/>
          <a:ext cx="3360687" cy="691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Targeting</a:t>
          </a:r>
        </a:p>
      </dsp:txBody>
      <dsp:txXfrm>
        <a:off x="3834631" y="44158"/>
        <a:ext cx="3360687" cy="691200"/>
      </dsp:txXfrm>
    </dsp:sp>
    <dsp:sp modelId="{3067E0C7-49FD-4A2A-8FBD-F89D967C3E2F}">
      <dsp:nvSpPr>
        <dsp:cNvPr id="0" name=""/>
        <dsp:cNvSpPr/>
      </dsp:nvSpPr>
      <dsp:spPr>
        <a:xfrm>
          <a:off x="3834631" y="735359"/>
          <a:ext cx="3360687" cy="289872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Picking the segment(s) for the campaign that will be the focus of the advertising</a:t>
          </a:r>
        </a:p>
      </dsp:txBody>
      <dsp:txXfrm>
        <a:off x="3834631" y="735359"/>
        <a:ext cx="3360687" cy="2898720"/>
      </dsp:txXfrm>
    </dsp:sp>
    <dsp:sp modelId="{35A17FE3-04A2-49F6-B80C-8203DE372402}">
      <dsp:nvSpPr>
        <dsp:cNvPr id="0" name=""/>
        <dsp:cNvSpPr/>
      </dsp:nvSpPr>
      <dsp:spPr>
        <a:xfrm>
          <a:off x="7665815" y="44158"/>
          <a:ext cx="3360687" cy="691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Positioning</a:t>
          </a:r>
        </a:p>
      </dsp:txBody>
      <dsp:txXfrm>
        <a:off x="7665815" y="44158"/>
        <a:ext cx="3360687" cy="691200"/>
      </dsp:txXfrm>
    </dsp:sp>
    <dsp:sp modelId="{A8ECA681-A08B-47D1-AA79-072094378355}">
      <dsp:nvSpPr>
        <dsp:cNvPr id="0" name=""/>
        <dsp:cNvSpPr/>
      </dsp:nvSpPr>
      <dsp:spPr>
        <a:xfrm>
          <a:off x="7665815" y="735359"/>
          <a:ext cx="3360687" cy="289872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Considers the relationship between your product and the customer/audience, with the purpose of distinguishing your product from the competition</a:t>
          </a:r>
        </a:p>
      </dsp:txBody>
      <dsp:txXfrm>
        <a:off x="7665815" y="735359"/>
        <a:ext cx="3360687" cy="28987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8A680-FF1D-456D-81B6-909D470CA86D}">
      <dsp:nvSpPr>
        <dsp:cNvPr id="0" name=""/>
        <dsp:cNvSpPr/>
      </dsp:nvSpPr>
      <dsp:spPr>
        <a:xfrm>
          <a:off x="2126" y="1146521"/>
          <a:ext cx="1679449" cy="1385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12308-2BC8-4778-8283-160A79C20743}">
      <dsp:nvSpPr>
        <dsp:cNvPr id="0" name=""/>
        <dsp:cNvSpPr/>
      </dsp:nvSpPr>
      <dsp:spPr>
        <a:xfrm>
          <a:off x="901873" y="1318187"/>
          <a:ext cx="2085894" cy="2085894"/>
        </a:xfrm>
        <a:prstGeom prst="leftCircularArrow">
          <a:avLst>
            <a:gd name="adj1" fmla="val 4267"/>
            <a:gd name="adj2" fmla="val 539357"/>
            <a:gd name="adj3" fmla="val 2314867"/>
            <a:gd name="adj4" fmla="val 9024489"/>
            <a:gd name="adj5" fmla="val 497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C60C6-2A5B-4417-BC50-EDCF1F10499B}">
      <dsp:nvSpPr>
        <dsp:cNvPr id="0" name=""/>
        <dsp:cNvSpPr/>
      </dsp:nvSpPr>
      <dsp:spPr>
        <a:xfrm>
          <a:off x="375337" y="2234888"/>
          <a:ext cx="1492843" cy="5936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Need recognition</a:t>
          </a:r>
        </a:p>
      </dsp:txBody>
      <dsp:txXfrm>
        <a:off x="392725" y="2252276"/>
        <a:ext cx="1458067" cy="558878"/>
      </dsp:txXfrm>
    </dsp:sp>
    <dsp:sp modelId="{03B16845-3FAF-47F0-978E-0AFA9CFC4A60}">
      <dsp:nvSpPr>
        <dsp:cNvPr id="0" name=""/>
        <dsp:cNvSpPr/>
      </dsp:nvSpPr>
      <dsp:spPr>
        <a:xfrm>
          <a:off x="2292037" y="1146521"/>
          <a:ext cx="1679449" cy="1385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297934"/>
              <a:satOff val="1728"/>
              <a:lumOff val="17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816294-6B8B-40DD-958A-6D23F755D22E}">
      <dsp:nvSpPr>
        <dsp:cNvPr id="0" name=""/>
        <dsp:cNvSpPr/>
      </dsp:nvSpPr>
      <dsp:spPr>
        <a:xfrm>
          <a:off x="3177788" y="219843"/>
          <a:ext cx="2300490" cy="2300490"/>
        </a:xfrm>
        <a:prstGeom prst="circularArrow">
          <a:avLst>
            <a:gd name="adj1" fmla="val 3869"/>
            <a:gd name="adj2" fmla="val 484344"/>
            <a:gd name="adj3" fmla="val 19340145"/>
            <a:gd name="adj4" fmla="val 12575511"/>
            <a:gd name="adj5" fmla="val 4514"/>
          </a:avLst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9B683-797A-4E7C-92B0-1786D76F9F6F}">
      <dsp:nvSpPr>
        <dsp:cNvPr id="0" name=""/>
        <dsp:cNvSpPr/>
      </dsp:nvSpPr>
      <dsp:spPr>
        <a:xfrm>
          <a:off x="2665248" y="849694"/>
          <a:ext cx="1492843" cy="593654"/>
        </a:xfrm>
        <a:prstGeom prst="roundRect">
          <a:avLst>
            <a:gd name="adj" fmla="val 10000"/>
          </a:avLst>
        </a:prstGeom>
        <a:solidFill>
          <a:schemeClr val="accent2">
            <a:hueOff val="297934"/>
            <a:satOff val="1728"/>
            <a:lumOff val="1716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Information search </a:t>
          </a:r>
        </a:p>
      </dsp:txBody>
      <dsp:txXfrm>
        <a:off x="2682636" y="867082"/>
        <a:ext cx="1458067" cy="558878"/>
      </dsp:txXfrm>
    </dsp:sp>
    <dsp:sp modelId="{5ACDDA5E-F726-46A7-98F1-A7B2163A3CAE}">
      <dsp:nvSpPr>
        <dsp:cNvPr id="0" name=""/>
        <dsp:cNvSpPr/>
      </dsp:nvSpPr>
      <dsp:spPr>
        <a:xfrm>
          <a:off x="4581947" y="1146521"/>
          <a:ext cx="1679449" cy="1385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9DFDF-8B3C-4CCD-BAD7-87F8F7FCCDDA}">
      <dsp:nvSpPr>
        <dsp:cNvPr id="0" name=""/>
        <dsp:cNvSpPr/>
      </dsp:nvSpPr>
      <dsp:spPr>
        <a:xfrm>
          <a:off x="5481694" y="1318187"/>
          <a:ext cx="2085894" cy="2085894"/>
        </a:xfrm>
        <a:prstGeom prst="leftCircularArrow">
          <a:avLst>
            <a:gd name="adj1" fmla="val 4267"/>
            <a:gd name="adj2" fmla="val 539357"/>
            <a:gd name="adj3" fmla="val 2314867"/>
            <a:gd name="adj4" fmla="val 9024489"/>
            <a:gd name="adj5" fmla="val 4978"/>
          </a:avLst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3EF226-F777-4A54-85FD-8BABCCD625B5}">
      <dsp:nvSpPr>
        <dsp:cNvPr id="0" name=""/>
        <dsp:cNvSpPr/>
      </dsp:nvSpPr>
      <dsp:spPr>
        <a:xfrm>
          <a:off x="4955158" y="2234888"/>
          <a:ext cx="1492843" cy="593654"/>
        </a:xfrm>
        <a:prstGeom prst="roundRect">
          <a:avLst>
            <a:gd name="adj" fmla="val 10000"/>
          </a:avLst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Evaluation of alternatives</a:t>
          </a:r>
        </a:p>
      </dsp:txBody>
      <dsp:txXfrm>
        <a:off x="4972546" y="2252276"/>
        <a:ext cx="1458067" cy="558878"/>
      </dsp:txXfrm>
    </dsp:sp>
    <dsp:sp modelId="{6E5BD68A-4E2B-41F0-A392-C76DA8467576}">
      <dsp:nvSpPr>
        <dsp:cNvPr id="0" name=""/>
        <dsp:cNvSpPr/>
      </dsp:nvSpPr>
      <dsp:spPr>
        <a:xfrm>
          <a:off x="6871858" y="1146521"/>
          <a:ext cx="1679449" cy="1385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893801"/>
              <a:satOff val="5185"/>
              <a:lumOff val="51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AB9C7-D893-434F-B1EB-BC79B9ECE861}">
      <dsp:nvSpPr>
        <dsp:cNvPr id="0" name=""/>
        <dsp:cNvSpPr/>
      </dsp:nvSpPr>
      <dsp:spPr>
        <a:xfrm>
          <a:off x="7757609" y="219843"/>
          <a:ext cx="2300490" cy="2300490"/>
        </a:xfrm>
        <a:prstGeom prst="circularArrow">
          <a:avLst>
            <a:gd name="adj1" fmla="val 3869"/>
            <a:gd name="adj2" fmla="val 484344"/>
            <a:gd name="adj3" fmla="val 19340145"/>
            <a:gd name="adj4" fmla="val 12575511"/>
            <a:gd name="adj5" fmla="val 4514"/>
          </a:avLst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4570E-07C1-4353-B71A-C73A9E265496}">
      <dsp:nvSpPr>
        <dsp:cNvPr id="0" name=""/>
        <dsp:cNvSpPr/>
      </dsp:nvSpPr>
      <dsp:spPr>
        <a:xfrm>
          <a:off x="7245069" y="849694"/>
          <a:ext cx="1492843" cy="593654"/>
        </a:xfrm>
        <a:prstGeom prst="roundRect">
          <a:avLst>
            <a:gd name="adj" fmla="val 10000"/>
          </a:avLst>
        </a:prstGeom>
        <a:solidFill>
          <a:schemeClr val="accent2">
            <a:hueOff val="893801"/>
            <a:satOff val="5185"/>
            <a:lumOff val="5148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Purchase decision</a:t>
          </a:r>
        </a:p>
      </dsp:txBody>
      <dsp:txXfrm>
        <a:off x="7262457" y="867082"/>
        <a:ext cx="1458067" cy="558878"/>
      </dsp:txXfrm>
    </dsp:sp>
    <dsp:sp modelId="{FB42DD4D-DE45-476F-B08B-2367C161D281}">
      <dsp:nvSpPr>
        <dsp:cNvPr id="0" name=""/>
        <dsp:cNvSpPr/>
      </dsp:nvSpPr>
      <dsp:spPr>
        <a:xfrm>
          <a:off x="9161768" y="1146521"/>
          <a:ext cx="1679449" cy="1385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D4CE6-CCF9-46FB-AD74-A04BDCAFFA1C}">
      <dsp:nvSpPr>
        <dsp:cNvPr id="0" name=""/>
        <dsp:cNvSpPr/>
      </dsp:nvSpPr>
      <dsp:spPr>
        <a:xfrm>
          <a:off x="9534979" y="2234888"/>
          <a:ext cx="1492843" cy="593654"/>
        </a:xfrm>
        <a:prstGeom prst="roundRect">
          <a:avLst>
            <a:gd name="adj" fmla="val 10000"/>
          </a:avLst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Post-purchase behavior</a:t>
          </a:r>
        </a:p>
      </dsp:txBody>
      <dsp:txXfrm>
        <a:off x="9552367" y="2252276"/>
        <a:ext cx="1458067" cy="5588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6D554-E659-4E3C-BA14-A1929103506E}">
      <dsp:nvSpPr>
        <dsp:cNvPr id="0" name=""/>
        <dsp:cNvSpPr/>
      </dsp:nvSpPr>
      <dsp:spPr>
        <a:xfrm>
          <a:off x="4812861" y="1494984"/>
          <a:ext cx="1404227" cy="7774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Demographics</a:t>
          </a:r>
        </a:p>
      </dsp:txBody>
      <dsp:txXfrm>
        <a:off x="5018505" y="1608846"/>
        <a:ext cx="992939" cy="549775"/>
      </dsp:txXfrm>
    </dsp:sp>
    <dsp:sp modelId="{FBB56082-F507-47E9-B191-5269D5F37F92}">
      <dsp:nvSpPr>
        <dsp:cNvPr id="0" name=""/>
        <dsp:cNvSpPr/>
      </dsp:nvSpPr>
      <dsp:spPr>
        <a:xfrm rot="16200000">
          <a:off x="5163922" y="1137587"/>
          <a:ext cx="702105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702105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497422" y="1126379"/>
        <a:ext cx="35105" cy="35105"/>
      </dsp:txXfrm>
    </dsp:sp>
    <dsp:sp modelId="{9940527A-6F2E-4FF4-A95F-E1EE360F9AFF}">
      <dsp:nvSpPr>
        <dsp:cNvPr id="0" name=""/>
        <dsp:cNvSpPr/>
      </dsp:nvSpPr>
      <dsp:spPr>
        <a:xfrm>
          <a:off x="5035922" y="15379"/>
          <a:ext cx="958105" cy="7774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Gender</a:t>
          </a:r>
        </a:p>
      </dsp:txBody>
      <dsp:txXfrm>
        <a:off x="5176233" y="129241"/>
        <a:ext cx="677483" cy="549775"/>
      </dsp:txXfrm>
    </dsp:sp>
    <dsp:sp modelId="{A9373EFC-9021-46BB-A58F-3F44593AD212}">
      <dsp:nvSpPr>
        <dsp:cNvPr id="0" name=""/>
        <dsp:cNvSpPr/>
      </dsp:nvSpPr>
      <dsp:spPr>
        <a:xfrm rot="18600000">
          <a:off x="5703658" y="1295054"/>
          <a:ext cx="599908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599908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988615" y="1286400"/>
        <a:ext cx="29995" cy="29995"/>
      </dsp:txXfrm>
    </dsp:sp>
    <dsp:sp modelId="{5BFB5EA2-CC94-488D-9CF9-4E4323160994}">
      <dsp:nvSpPr>
        <dsp:cNvPr id="0" name=""/>
        <dsp:cNvSpPr/>
      </dsp:nvSpPr>
      <dsp:spPr>
        <a:xfrm>
          <a:off x="5986994" y="361541"/>
          <a:ext cx="958105" cy="77749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Age</a:t>
          </a:r>
        </a:p>
      </dsp:txBody>
      <dsp:txXfrm>
        <a:off x="6127305" y="475403"/>
        <a:ext cx="677483" cy="549775"/>
      </dsp:txXfrm>
    </dsp:sp>
    <dsp:sp modelId="{2949370F-FEEE-46E6-AC69-6D59E87476FD}">
      <dsp:nvSpPr>
        <dsp:cNvPr id="0" name=""/>
        <dsp:cNvSpPr/>
      </dsp:nvSpPr>
      <dsp:spPr>
        <a:xfrm rot="21000000">
          <a:off x="6181514" y="1731214"/>
          <a:ext cx="324925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324925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6335854" y="1729435"/>
        <a:ext cx="16246" cy="16246"/>
      </dsp:txXfrm>
    </dsp:sp>
    <dsp:sp modelId="{5FBEDB6C-47C7-4604-B657-6DA82F85A320}">
      <dsp:nvSpPr>
        <dsp:cNvPr id="0" name=""/>
        <dsp:cNvSpPr/>
      </dsp:nvSpPr>
      <dsp:spPr>
        <a:xfrm>
          <a:off x="6493049" y="1238053"/>
          <a:ext cx="958105" cy="77749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Life Stage</a:t>
          </a:r>
        </a:p>
      </dsp:txBody>
      <dsp:txXfrm>
        <a:off x="6633360" y="1351915"/>
        <a:ext cx="677483" cy="549775"/>
      </dsp:txXfrm>
    </dsp:sp>
    <dsp:sp modelId="{00127A74-B819-4794-9D2F-4C26672E167C}">
      <dsp:nvSpPr>
        <dsp:cNvPr id="0" name=""/>
        <dsp:cNvSpPr/>
      </dsp:nvSpPr>
      <dsp:spPr>
        <a:xfrm rot="1800000">
          <a:off x="5969618" y="2274898"/>
          <a:ext cx="467721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467721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6191786" y="2269549"/>
        <a:ext cx="23386" cy="23386"/>
      </dsp:txXfrm>
    </dsp:sp>
    <dsp:sp modelId="{4E16F1C9-8FDA-4077-8609-241DC6580B8C}">
      <dsp:nvSpPr>
        <dsp:cNvPr id="0" name=""/>
        <dsp:cNvSpPr/>
      </dsp:nvSpPr>
      <dsp:spPr>
        <a:xfrm>
          <a:off x="6317298" y="2234787"/>
          <a:ext cx="958105" cy="77749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/>
            <a:t>Household income</a:t>
          </a:r>
        </a:p>
      </dsp:txBody>
      <dsp:txXfrm>
        <a:off x="6457609" y="2348649"/>
        <a:ext cx="677483" cy="549775"/>
      </dsp:txXfrm>
    </dsp:sp>
    <dsp:sp modelId="{7D740DD9-0CCE-4288-8564-BCD82DDBD6E3}">
      <dsp:nvSpPr>
        <dsp:cNvPr id="0" name=""/>
        <dsp:cNvSpPr/>
      </dsp:nvSpPr>
      <dsp:spPr>
        <a:xfrm rot="4200000">
          <a:off x="5430853" y="2576707"/>
          <a:ext cx="677304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677304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752573" y="2566119"/>
        <a:ext cx="33865" cy="33865"/>
      </dsp:txXfrm>
    </dsp:sp>
    <dsp:sp modelId="{1B211F8F-33EA-49C7-BB16-2B451FF1565E}">
      <dsp:nvSpPr>
        <dsp:cNvPr id="0" name=""/>
        <dsp:cNvSpPr/>
      </dsp:nvSpPr>
      <dsp:spPr>
        <a:xfrm>
          <a:off x="5541977" y="2885358"/>
          <a:ext cx="958105" cy="77749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Education</a:t>
          </a:r>
        </a:p>
      </dsp:txBody>
      <dsp:txXfrm>
        <a:off x="5682288" y="2999220"/>
        <a:ext cx="677483" cy="549775"/>
      </dsp:txXfrm>
    </dsp:sp>
    <dsp:sp modelId="{FCEF61A7-4ACF-46BE-A4E1-5F4518BB792B}">
      <dsp:nvSpPr>
        <dsp:cNvPr id="0" name=""/>
        <dsp:cNvSpPr/>
      </dsp:nvSpPr>
      <dsp:spPr>
        <a:xfrm rot="6600000">
          <a:off x="4921792" y="2576707"/>
          <a:ext cx="677304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677304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5243511" y="2566119"/>
        <a:ext cx="33865" cy="33865"/>
      </dsp:txXfrm>
    </dsp:sp>
    <dsp:sp modelId="{0135C884-6A4B-4A12-9933-4EE6A73A64E2}">
      <dsp:nvSpPr>
        <dsp:cNvPr id="0" name=""/>
        <dsp:cNvSpPr/>
      </dsp:nvSpPr>
      <dsp:spPr>
        <a:xfrm>
          <a:off x="4529867" y="2885358"/>
          <a:ext cx="958105" cy="7774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/>
            <a:t>Occupation</a:t>
          </a:r>
        </a:p>
      </dsp:txBody>
      <dsp:txXfrm>
        <a:off x="4670178" y="2999220"/>
        <a:ext cx="677483" cy="549775"/>
      </dsp:txXfrm>
    </dsp:sp>
    <dsp:sp modelId="{0F54BFCE-1D93-40DE-9633-6AB2804392FA}">
      <dsp:nvSpPr>
        <dsp:cNvPr id="0" name=""/>
        <dsp:cNvSpPr/>
      </dsp:nvSpPr>
      <dsp:spPr>
        <a:xfrm rot="9000000">
          <a:off x="4592609" y="2274898"/>
          <a:ext cx="467721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467721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4814777" y="2269549"/>
        <a:ext cx="23386" cy="23386"/>
      </dsp:txXfrm>
    </dsp:sp>
    <dsp:sp modelId="{D31D8DC4-6A17-447F-8F0D-3740D30990A9}">
      <dsp:nvSpPr>
        <dsp:cNvPr id="0" name=""/>
        <dsp:cNvSpPr/>
      </dsp:nvSpPr>
      <dsp:spPr>
        <a:xfrm>
          <a:off x="3754546" y="2234787"/>
          <a:ext cx="958105" cy="77749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Race/</a:t>
          </a:r>
          <a:br>
            <a:rPr lang="en-US" sz="800" b="1" kern="1200"/>
          </a:br>
          <a:r>
            <a:rPr lang="en-US" sz="800" b="1" kern="1200"/>
            <a:t>ethnicity</a:t>
          </a:r>
        </a:p>
      </dsp:txBody>
      <dsp:txXfrm>
        <a:off x="3894857" y="2348649"/>
        <a:ext cx="677483" cy="549775"/>
      </dsp:txXfrm>
    </dsp:sp>
    <dsp:sp modelId="{DF51CF03-93DD-4D7F-B535-745D9A1574F9}">
      <dsp:nvSpPr>
        <dsp:cNvPr id="0" name=""/>
        <dsp:cNvSpPr/>
      </dsp:nvSpPr>
      <dsp:spPr>
        <a:xfrm rot="11400000">
          <a:off x="4523509" y="1731214"/>
          <a:ext cx="324925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324925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4677849" y="1729435"/>
        <a:ext cx="16246" cy="16246"/>
      </dsp:txXfrm>
    </dsp:sp>
    <dsp:sp modelId="{5E165D40-C932-4755-98A2-AC542A20AC6C}">
      <dsp:nvSpPr>
        <dsp:cNvPr id="0" name=""/>
        <dsp:cNvSpPr/>
      </dsp:nvSpPr>
      <dsp:spPr>
        <a:xfrm>
          <a:off x="3578795" y="1238053"/>
          <a:ext cx="958105" cy="77749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Religion</a:t>
          </a:r>
        </a:p>
      </dsp:txBody>
      <dsp:txXfrm>
        <a:off x="3719106" y="1351915"/>
        <a:ext cx="677483" cy="549775"/>
      </dsp:txXfrm>
    </dsp:sp>
    <dsp:sp modelId="{CE014C80-FE0D-48D0-B8CD-54525CCBAD6F}">
      <dsp:nvSpPr>
        <dsp:cNvPr id="0" name=""/>
        <dsp:cNvSpPr/>
      </dsp:nvSpPr>
      <dsp:spPr>
        <a:xfrm rot="13800000">
          <a:off x="4726382" y="1295054"/>
          <a:ext cx="599908" cy="12688"/>
        </a:xfrm>
        <a:custGeom>
          <a:avLst/>
          <a:gdLst/>
          <a:ahLst/>
          <a:cxnLst/>
          <a:rect l="0" t="0" r="0" b="0"/>
          <a:pathLst>
            <a:path>
              <a:moveTo>
                <a:pt x="0" y="6344"/>
              </a:moveTo>
              <a:lnTo>
                <a:pt x="599908" y="6344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5011339" y="1286400"/>
        <a:ext cx="29995" cy="29995"/>
      </dsp:txXfrm>
    </dsp:sp>
    <dsp:sp modelId="{050B0024-CB29-4EE2-914D-A58ECF8D9B5A}">
      <dsp:nvSpPr>
        <dsp:cNvPr id="0" name=""/>
        <dsp:cNvSpPr/>
      </dsp:nvSpPr>
      <dsp:spPr>
        <a:xfrm>
          <a:off x="4084850" y="361541"/>
          <a:ext cx="958105" cy="77749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Socio-economic status</a:t>
          </a:r>
        </a:p>
      </dsp:txBody>
      <dsp:txXfrm>
        <a:off x="4225161" y="475403"/>
        <a:ext cx="677483" cy="549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A7230-8292-45F6-9FA2-58837EC2C613}">
      <dsp:nvSpPr>
        <dsp:cNvPr id="0" name=""/>
        <dsp:cNvSpPr/>
      </dsp:nvSpPr>
      <dsp:spPr>
        <a:xfrm>
          <a:off x="528276" y="60"/>
          <a:ext cx="2829320" cy="16975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personality</a:t>
          </a:r>
        </a:p>
      </dsp:txBody>
      <dsp:txXfrm>
        <a:off x="528276" y="60"/>
        <a:ext cx="2829320" cy="1697592"/>
      </dsp:txXfrm>
    </dsp:sp>
    <dsp:sp modelId="{7662BC51-EE32-418B-A96C-8BE5CB6930B5}">
      <dsp:nvSpPr>
        <dsp:cNvPr id="0" name=""/>
        <dsp:cNvSpPr/>
      </dsp:nvSpPr>
      <dsp:spPr>
        <a:xfrm>
          <a:off x="3640529" y="60"/>
          <a:ext cx="2829320" cy="16975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values</a:t>
          </a:r>
        </a:p>
      </dsp:txBody>
      <dsp:txXfrm>
        <a:off x="3640529" y="60"/>
        <a:ext cx="2829320" cy="1697592"/>
      </dsp:txXfrm>
    </dsp:sp>
    <dsp:sp modelId="{572551DA-A7B9-40AE-90F0-0B3975B2F0D8}">
      <dsp:nvSpPr>
        <dsp:cNvPr id="0" name=""/>
        <dsp:cNvSpPr/>
      </dsp:nvSpPr>
      <dsp:spPr>
        <a:xfrm>
          <a:off x="528276" y="1980585"/>
          <a:ext cx="2829320" cy="16975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attitudes</a:t>
          </a:r>
        </a:p>
      </dsp:txBody>
      <dsp:txXfrm>
        <a:off x="528276" y="1980585"/>
        <a:ext cx="2829320" cy="1697592"/>
      </dsp:txXfrm>
    </dsp:sp>
    <dsp:sp modelId="{92DF91B4-4448-4217-AF87-CD7D46805223}">
      <dsp:nvSpPr>
        <dsp:cNvPr id="0" name=""/>
        <dsp:cNvSpPr/>
      </dsp:nvSpPr>
      <dsp:spPr>
        <a:xfrm>
          <a:off x="3640529" y="1980585"/>
          <a:ext cx="2829320" cy="16975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opinions</a:t>
          </a:r>
        </a:p>
      </dsp:txBody>
      <dsp:txXfrm>
        <a:off x="3640529" y="1980585"/>
        <a:ext cx="2829320" cy="16975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6D554-E659-4E3C-BA14-A1929103506E}">
      <dsp:nvSpPr>
        <dsp:cNvPr id="0" name=""/>
        <dsp:cNvSpPr/>
      </dsp:nvSpPr>
      <dsp:spPr>
        <a:xfrm>
          <a:off x="4882831" y="1489110"/>
          <a:ext cx="1264286" cy="700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Demographics</a:t>
          </a:r>
        </a:p>
      </dsp:txBody>
      <dsp:txXfrm>
        <a:off x="5067981" y="1591625"/>
        <a:ext cx="893986" cy="494987"/>
      </dsp:txXfrm>
    </dsp:sp>
    <dsp:sp modelId="{FBB56082-F507-47E9-B191-5269D5F37F92}">
      <dsp:nvSpPr>
        <dsp:cNvPr id="0" name=""/>
        <dsp:cNvSpPr/>
      </dsp:nvSpPr>
      <dsp:spPr>
        <a:xfrm rot="16200000">
          <a:off x="5127996" y="1096420"/>
          <a:ext cx="77395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77395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495626" y="1082783"/>
        <a:ext cx="38697" cy="38697"/>
      </dsp:txXfrm>
    </dsp:sp>
    <dsp:sp modelId="{9940527A-6F2E-4FF4-A95F-E1EE360F9AFF}">
      <dsp:nvSpPr>
        <dsp:cNvPr id="0" name=""/>
        <dsp:cNvSpPr/>
      </dsp:nvSpPr>
      <dsp:spPr>
        <a:xfrm>
          <a:off x="5083662" y="15136"/>
          <a:ext cx="862624" cy="7000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Gender</a:t>
          </a:r>
        </a:p>
      </dsp:txBody>
      <dsp:txXfrm>
        <a:off x="5209990" y="117651"/>
        <a:ext cx="609968" cy="494987"/>
      </dsp:txXfrm>
    </dsp:sp>
    <dsp:sp modelId="{A9373EFC-9021-46BB-A58F-3F44593AD212}">
      <dsp:nvSpPr>
        <dsp:cNvPr id="0" name=""/>
        <dsp:cNvSpPr/>
      </dsp:nvSpPr>
      <dsp:spPr>
        <a:xfrm rot="18360000">
          <a:off x="5606639" y="1225565"/>
          <a:ext cx="69991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69991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939099" y="1213779"/>
        <a:ext cx="34995" cy="34995"/>
      </dsp:txXfrm>
    </dsp:sp>
    <dsp:sp modelId="{5BFB5EA2-CC94-488D-9CF9-4E4323160994}">
      <dsp:nvSpPr>
        <dsp:cNvPr id="0" name=""/>
        <dsp:cNvSpPr/>
      </dsp:nvSpPr>
      <dsp:spPr>
        <a:xfrm>
          <a:off x="5950043" y="296640"/>
          <a:ext cx="862624" cy="7000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Age</a:t>
          </a:r>
        </a:p>
      </dsp:txBody>
      <dsp:txXfrm>
        <a:off x="6076371" y="399155"/>
        <a:ext cx="609968" cy="494987"/>
      </dsp:txXfrm>
    </dsp:sp>
    <dsp:sp modelId="{2949370F-FEEE-46E6-AC69-6D59E87476FD}">
      <dsp:nvSpPr>
        <dsp:cNvPr id="0" name=""/>
        <dsp:cNvSpPr/>
      </dsp:nvSpPr>
      <dsp:spPr>
        <a:xfrm rot="20520000">
          <a:off x="6048436" y="1582142"/>
          <a:ext cx="479701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479701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6276294" y="1575862"/>
        <a:ext cx="23985" cy="23985"/>
      </dsp:txXfrm>
    </dsp:sp>
    <dsp:sp modelId="{5FBEDB6C-47C7-4604-B657-6DA82F85A320}">
      <dsp:nvSpPr>
        <dsp:cNvPr id="0" name=""/>
        <dsp:cNvSpPr/>
      </dsp:nvSpPr>
      <dsp:spPr>
        <a:xfrm>
          <a:off x="6485495" y="1033627"/>
          <a:ext cx="862624" cy="70001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Life Stage</a:t>
          </a:r>
        </a:p>
      </dsp:txBody>
      <dsp:txXfrm>
        <a:off x="6611823" y="1136142"/>
        <a:ext cx="609968" cy="494987"/>
      </dsp:txXfrm>
    </dsp:sp>
    <dsp:sp modelId="{00127A74-B819-4794-9D2F-4C26672E167C}">
      <dsp:nvSpPr>
        <dsp:cNvPr id="0" name=""/>
        <dsp:cNvSpPr/>
      </dsp:nvSpPr>
      <dsp:spPr>
        <a:xfrm rot="1080000">
          <a:off x="6048436" y="2084671"/>
          <a:ext cx="479701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479701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6276294" y="2078390"/>
        <a:ext cx="23985" cy="23985"/>
      </dsp:txXfrm>
    </dsp:sp>
    <dsp:sp modelId="{4E16F1C9-8FDA-4077-8609-241DC6580B8C}">
      <dsp:nvSpPr>
        <dsp:cNvPr id="0" name=""/>
        <dsp:cNvSpPr/>
      </dsp:nvSpPr>
      <dsp:spPr>
        <a:xfrm>
          <a:off x="6485495" y="1944593"/>
          <a:ext cx="862624" cy="7000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/>
            <a:t>Household income</a:t>
          </a:r>
        </a:p>
      </dsp:txBody>
      <dsp:txXfrm>
        <a:off x="6611823" y="2047108"/>
        <a:ext cx="609968" cy="494987"/>
      </dsp:txXfrm>
    </dsp:sp>
    <dsp:sp modelId="{7D740DD9-0CCE-4288-8564-BCD82DDBD6E3}">
      <dsp:nvSpPr>
        <dsp:cNvPr id="0" name=""/>
        <dsp:cNvSpPr/>
      </dsp:nvSpPr>
      <dsp:spPr>
        <a:xfrm rot="3240000">
          <a:off x="5606639" y="2441248"/>
          <a:ext cx="69991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69991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>
        <a:off x="5939099" y="2429462"/>
        <a:ext cx="34995" cy="34995"/>
      </dsp:txXfrm>
    </dsp:sp>
    <dsp:sp modelId="{1B211F8F-33EA-49C7-BB16-2B451FF1565E}">
      <dsp:nvSpPr>
        <dsp:cNvPr id="0" name=""/>
        <dsp:cNvSpPr/>
      </dsp:nvSpPr>
      <dsp:spPr>
        <a:xfrm>
          <a:off x="5950043" y="2681580"/>
          <a:ext cx="862624" cy="70001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Education</a:t>
          </a:r>
        </a:p>
      </dsp:txBody>
      <dsp:txXfrm>
        <a:off x="6076371" y="2784095"/>
        <a:ext cx="609968" cy="494987"/>
      </dsp:txXfrm>
    </dsp:sp>
    <dsp:sp modelId="{55B94A92-608C-4A7E-A9C4-3C217ADEDF85}">
      <dsp:nvSpPr>
        <dsp:cNvPr id="0" name=""/>
        <dsp:cNvSpPr/>
      </dsp:nvSpPr>
      <dsp:spPr>
        <a:xfrm rot="5400000">
          <a:off x="5127996" y="2570394"/>
          <a:ext cx="77395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77395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495626" y="2556756"/>
        <a:ext cx="38697" cy="38697"/>
      </dsp:txXfrm>
    </dsp:sp>
    <dsp:sp modelId="{E8ED63E6-75C5-42FC-96CC-FEADB49A5287}">
      <dsp:nvSpPr>
        <dsp:cNvPr id="0" name=""/>
        <dsp:cNvSpPr/>
      </dsp:nvSpPr>
      <dsp:spPr>
        <a:xfrm>
          <a:off x="5164966" y="2963084"/>
          <a:ext cx="700017" cy="7000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/>
            <a:t>Marital status</a:t>
          </a:r>
        </a:p>
      </dsp:txBody>
      <dsp:txXfrm>
        <a:off x="5267481" y="3065599"/>
        <a:ext cx="494987" cy="494987"/>
      </dsp:txXfrm>
    </dsp:sp>
    <dsp:sp modelId="{FCEF61A7-4ACF-46BE-A4E1-5F4518BB792B}">
      <dsp:nvSpPr>
        <dsp:cNvPr id="0" name=""/>
        <dsp:cNvSpPr/>
      </dsp:nvSpPr>
      <dsp:spPr>
        <a:xfrm rot="7560000">
          <a:off x="4723393" y="2441248"/>
          <a:ext cx="69991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69991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5055854" y="2429462"/>
        <a:ext cx="34995" cy="34995"/>
      </dsp:txXfrm>
    </dsp:sp>
    <dsp:sp modelId="{0135C884-6A4B-4A12-9933-4EE6A73A64E2}">
      <dsp:nvSpPr>
        <dsp:cNvPr id="0" name=""/>
        <dsp:cNvSpPr/>
      </dsp:nvSpPr>
      <dsp:spPr>
        <a:xfrm>
          <a:off x="4217282" y="2681580"/>
          <a:ext cx="862624" cy="7000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/>
            <a:t>Occupation</a:t>
          </a:r>
        </a:p>
      </dsp:txBody>
      <dsp:txXfrm>
        <a:off x="4343610" y="2784095"/>
        <a:ext cx="609968" cy="494987"/>
      </dsp:txXfrm>
    </dsp:sp>
    <dsp:sp modelId="{0F54BFCE-1D93-40DE-9633-6AB2804392FA}">
      <dsp:nvSpPr>
        <dsp:cNvPr id="0" name=""/>
        <dsp:cNvSpPr/>
      </dsp:nvSpPr>
      <dsp:spPr>
        <a:xfrm rot="9720000">
          <a:off x="4501812" y="2084671"/>
          <a:ext cx="479701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479701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4729670" y="2078390"/>
        <a:ext cx="23985" cy="23985"/>
      </dsp:txXfrm>
    </dsp:sp>
    <dsp:sp modelId="{D31D8DC4-6A17-447F-8F0D-3740D30990A9}">
      <dsp:nvSpPr>
        <dsp:cNvPr id="0" name=""/>
        <dsp:cNvSpPr/>
      </dsp:nvSpPr>
      <dsp:spPr>
        <a:xfrm>
          <a:off x="3681830" y="1944593"/>
          <a:ext cx="862624" cy="70001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Race/</a:t>
          </a:r>
          <a:br>
            <a:rPr lang="en-US" sz="800" b="1" kern="1200"/>
          </a:br>
          <a:r>
            <a:rPr lang="en-US" sz="800" b="1" kern="1200"/>
            <a:t>ethnicity</a:t>
          </a:r>
        </a:p>
      </dsp:txBody>
      <dsp:txXfrm>
        <a:off x="3808158" y="2047108"/>
        <a:ext cx="609968" cy="494987"/>
      </dsp:txXfrm>
    </dsp:sp>
    <dsp:sp modelId="{DF51CF03-93DD-4D7F-B535-745D9A1574F9}">
      <dsp:nvSpPr>
        <dsp:cNvPr id="0" name=""/>
        <dsp:cNvSpPr/>
      </dsp:nvSpPr>
      <dsp:spPr>
        <a:xfrm rot="11880000">
          <a:off x="4501812" y="1582142"/>
          <a:ext cx="479701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479701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4729670" y="1575862"/>
        <a:ext cx="23985" cy="23985"/>
      </dsp:txXfrm>
    </dsp:sp>
    <dsp:sp modelId="{5E165D40-C932-4755-98A2-AC542A20AC6C}">
      <dsp:nvSpPr>
        <dsp:cNvPr id="0" name=""/>
        <dsp:cNvSpPr/>
      </dsp:nvSpPr>
      <dsp:spPr>
        <a:xfrm>
          <a:off x="3681830" y="1033627"/>
          <a:ext cx="862624" cy="70001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Religion</a:t>
          </a:r>
        </a:p>
      </dsp:txBody>
      <dsp:txXfrm>
        <a:off x="3808158" y="1136142"/>
        <a:ext cx="609968" cy="494987"/>
      </dsp:txXfrm>
    </dsp:sp>
    <dsp:sp modelId="{CE014C80-FE0D-48D0-B8CD-54525CCBAD6F}">
      <dsp:nvSpPr>
        <dsp:cNvPr id="0" name=""/>
        <dsp:cNvSpPr/>
      </dsp:nvSpPr>
      <dsp:spPr>
        <a:xfrm rot="14040000">
          <a:off x="4723393" y="1225565"/>
          <a:ext cx="699916" cy="11423"/>
        </a:xfrm>
        <a:custGeom>
          <a:avLst/>
          <a:gdLst/>
          <a:ahLst/>
          <a:cxnLst/>
          <a:rect l="0" t="0" r="0" b="0"/>
          <a:pathLst>
            <a:path>
              <a:moveTo>
                <a:pt x="0" y="5711"/>
              </a:moveTo>
              <a:lnTo>
                <a:pt x="699916" y="5711"/>
              </a:lnTo>
            </a:path>
          </a:pathLst>
        </a:custGeom>
        <a:noFill/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b="1" kern="1200"/>
        </a:p>
      </dsp:txBody>
      <dsp:txXfrm rot="10800000">
        <a:off x="5055854" y="1213779"/>
        <a:ext cx="34995" cy="34995"/>
      </dsp:txXfrm>
    </dsp:sp>
    <dsp:sp modelId="{050B0024-CB29-4EE2-914D-A58ECF8D9B5A}">
      <dsp:nvSpPr>
        <dsp:cNvPr id="0" name=""/>
        <dsp:cNvSpPr/>
      </dsp:nvSpPr>
      <dsp:spPr>
        <a:xfrm>
          <a:off x="4217282" y="296640"/>
          <a:ext cx="862624" cy="700017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/>
            <a:t>Socio-economic status</a:t>
          </a:r>
        </a:p>
      </dsp:txBody>
      <dsp:txXfrm>
        <a:off x="4343610" y="399155"/>
        <a:ext cx="609968" cy="4949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8EF1F-7B74-4CFD-9AF7-2F286CEA5E0E}">
      <dsp:nvSpPr>
        <dsp:cNvPr id="0" name=""/>
        <dsp:cNvSpPr/>
      </dsp:nvSpPr>
      <dsp:spPr>
        <a:xfrm>
          <a:off x="540492" y="1787"/>
          <a:ext cx="2826663" cy="169599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Demographics</a:t>
          </a:r>
        </a:p>
      </dsp:txBody>
      <dsp:txXfrm>
        <a:off x="540492" y="1787"/>
        <a:ext cx="2826663" cy="1695998"/>
      </dsp:txXfrm>
    </dsp:sp>
    <dsp:sp modelId="{8133CC7D-F6D3-4F46-9679-DD4BC97B3790}">
      <dsp:nvSpPr>
        <dsp:cNvPr id="0" name=""/>
        <dsp:cNvSpPr/>
      </dsp:nvSpPr>
      <dsp:spPr>
        <a:xfrm>
          <a:off x="3649822" y="1787"/>
          <a:ext cx="2826663" cy="16959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Life stage</a:t>
          </a:r>
        </a:p>
      </dsp:txBody>
      <dsp:txXfrm>
        <a:off x="3649822" y="1787"/>
        <a:ext cx="2826663" cy="1695998"/>
      </dsp:txXfrm>
    </dsp:sp>
    <dsp:sp modelId="{EA86AE89-1027-4E92-872E-AE6F30EF9590}">
      <dsp:nvSpPr>
        <dsp:cNvPr id="0" name=""/>
        <dsp:cNvSpPr/>
      </dsp:nvSpPr>
      <dsp:spPr>
        <a:xfrm>
          <a:off x="540492" y="1980452"/>
          <a:ext cx="2826663" cy="169599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Lifestyle</a:t>
          </a:r>
        </a:p>
      </dsp:txBody>
      <dsp:txXfrm>
        <a:off x="540492" y="1980452"/>
        <a:ext cx="2826663" cy="1695998"/>
      </dsp:txXfrm>
    </dsp:sp>
    <dsp:sp modelId="{C833C021-F6E2-4DB1-B0A1-E96C7418BB95}">
      <dsp:nvSpPr>
        <dsp:cNvPr id="0" name=""/>
        <dsp:cNvSpPr/>
      </dsp:nvSpPr>
      <dsp:spPr>
        <a:xfrm>
          <a:off x="3649822" y="1980452"/>
          <a:ext cx="2826663" cy="16959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Personality</a:t>
          </a:r>
        </a:p>
      </dsp:txBody>
      <dsp:txXfrm>
        <a:off x="3649822" y="1980452"/>
        <a:ext cx="2826663" cy="16959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C005E-4843-4598-8899-2CE6687F2D24}">
      <dsp:nvSpPr>
        <dsp:cNvPr id="0" name=""/>
        <dsp:cNvSpPr/>
      </dsp:nvSpPr>
      <dsp:spPr>
        <a:xfrm>
          <a:off x="0" y="805061"/>
          <a:ext cx="3446859" cy="20681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Involvement (high/low)</a:t>
          </a:r>
        </a:p>
      </dsp:txBody>
      <dsp:txXfrm>
        <a:off x="0" y="805061"/>
        <a:ext cx="3446859" cy="2068115"/>
      </dsp:txXfrm>
    </dsp:sp>
    <dsp:sp modelId="{9791986C-CA00-429D-8EDC-8922ED8EDB43}">
      <dsp:nvSpPr>
        <dsp:cNvPr id="0" name=""/>
        <dsp:cNvSpPr/>
      </dsp:nvSpPr>
      <dsp:spPr>
        <a:xfrm>
          <a:off x="3791545" y="805061"/>
          <a:ext cx="3446859" cy="206811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Product/brand familiarity</a:t>
          </a:r>
        </a:p>
      </dsp:txBody>
      <dsp:txXfrm>
        <a:off x="3791545" y="805061"/>
        <a:ext cx="3446859" cy="2068115"/>
      </dsp:txXfrm>
    </dsp:sp>
    <dsp:sp modelId="{869F70A7-9C22-4602-A406-435675A3A8ED}">
      <dsp:nvSpPr>
        <dsp:cNvPr id="0" name=""/>
        <dsp:cNvSpPr/>
      </dsp:nvSpPr>
      <dsp:spPr>
        <a:xfrm>
          <a:off x="7583090" y="805061"/>
          <a:ext cx="3446859" cy="206811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Market offerings</a:t>
          </a:r>
        </a:p>
      </dsp:txBody>
      <dsp:txXfrm>
        <a:off x="7583090" y="805061"/>
        <a:ext cx="3446859" cy="20681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CC20F-5921-4C23-B47D-41F2FCF4536A}">
      <dsp:nvSpPr>
        <dsp:cNvPr id="0" name=""/>
        <dsp:cNvSpPr/>
      </dsp:nvSpPr>
      <dsp:spPr>
        <a:xfrm>
          <a:off x="53" y="53024"/>
          <a:ext cx="5154131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High involvement decisions</a:t>
          </a:r>
        </a:p>
      </dsp:txBody>
      <dsp:txXfrm>
        <a:off x="53" y="53024"/>
        <a:ext cx="5154131" cy="547200"/>
      </dsp:txXfrm>
    </dsp:sp>
    <dsp:sp modelId="{2312D932-8ADA-46D8-9C94-0037E60E71A8}">
      <dsp:nvSpPr>
        <dsp:cNvPr id="0" name=""/>
        <dsp:cNvSpPr/>
      </dsp:nvSpPr>
      <dsp:spPr>
        <a:xfrm>
          <a:off x="53" y="600224"/>
          <a:ext cx="5154131" cy="30249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Are important to the buyer.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Are closely tied to the consumer’s ego and self-image.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Involve risks to the consumer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When making them, customers will seek information from multiple sources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When making them customer will engage in analytical reasoning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Customer is more likely to pay attention to relevant marketing messages</a:t>
          </a:r>
        </a:p>
      </dsp:txBody>
      <dsp:txXfrm>
        <a:off x="53" y="600224"/>
        <a:ext cx="5154131" cy="3024990"/>
      </dsp:txXfrm>
    </dsp:sp>
    <dsp:sp modelId="{71B475E0-294C-4F8D-B49A-0B624FFD8DFC}">
      <dsp:nvSpPr>
        <dsp:cNvPr id="0" name=""/>
        <dsp:cNvSpPr/>
      </dsp:nvSpPr>
      <dsp:spPr>
        <a:xfrm>
          <a:off x="5875764" y="53024"/>
          <a:ext cx="5154131" cy="5472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Low involvement decisions</a:t>
          </a:r>
        </a:p>
      </dsp:txBody>
      <dsp:txXfrm>
        <a:off x="5875764" y="53024"/>
        <a:ext cx="5154131" cy="547200"/>
      </dsp:txXfrm>
    </dsp:sp>
    <dsp:sp modelId="{2F8302B8-0741-459A-8F61-9C24DBFC2E0D}">
      <dsp:nvSpPr>
        <dsp:cNvPr id="0" name=""/>
        <dsp:cNvSpPr/>
      </dsp:nvSpPr>
      <dsp:spPr>
        <a:xfrm>
          <a:off x="5875764" y="600224"/>
          <a:ext cx="5154131" cy="3024990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Mostly made about routine repetitive purchases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Have little risk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Limited information gathering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Shortened decision-making process</a:t>
          </a:r>
        </a:p>
      </dsp:txBody>
      <dsp:txXfrm>
        <a:off x="5875764" y="600224"/>
        <a:ext cx="5154131" cy="30249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075B8-063A-4949-A5FD-3343C2C8969C}">
      <dsp:nvSpPr>
        <dsp:cNvPr id="0" name=""/>
        <dsp:cNvSpPr/>
      </dsp:nvSpPr>
      <dsp:spPr>
        <a:xfrm>
          <a:off x="990972" y="1242"/>
          <a:ext cx="2827501" cy="16965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Motivation</a:t>
          </a:r>
        </a:p>
      </dsp:txBody>
      <dsp:txXfrm>
        <a:off x="990972" y="1242"/>
        <a:ext cx="2827501" cy="1696501"/>
      </dsp:txXfrm>
    </dsp:sp>
    <dsp:sp modelId="{154768EE-953C-4025-9975-AE60A72350B6}">
      <dsp:nvSpPr>
        <dsp:cNvPr id="0" name=""/>
        <dsp:cNvSpPr/>
      </dsp:nvSpPr>
      <dsp:spPr>
        <a:xfrm>
          <a:off x="4101224" y="1242"/>
          <a:ext cx="2827501" cy="16965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Learning</a:t>
          </a:r>
        </a:p>
      </dsp:txBody>
      <dsp:txXfrm>
        <a:off x="4101224" y="1242"/>
        <a:ext cx="2827501" cy="1696501"/>
      </dsp:txXfrm>
    </dsp:sp>
    <dsp:sp modelId="{99E4CC13-8502-4FDB-96D0-A8E8945F6826}">
      <dsp:nvSpPr>
        <dsp:cNvPr id="0" name=""/>
        <dsp:cNvSpPr/>
      </dsp:nvSpPr>
      <dsp:spPr>
        <a:xfrm>
          <a:off x="7211476" y="1242"/>
          <a:ext cx="2827501" cy="16965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Socialization</a:t>
          </a:r>
        </a:p>
      </dsp:txBody>
      <dsp:txXfrm>
        <a:off x="7211476" y="1242"/>
        <a:ext cx="2827501" cy="1696501"/>
      </dsp:txXfrm>
    </dsp:sp>
    <dsp:sp modelId="{611AD88D-82D6-4AB9-89B4-2FECA2DC4E5F}">
      <dsp:nvSpPr>
        <dsp:cNvPr id="0" name=""/>
        <dsp:cNvSpPr/>
      </dsp:nvSpPr>
      <dsp:spPr>
        <a:xfrm>
          <a:off x="2546098" y="1980494"/>
          <a:ext cx="2827501" cy="169650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Attitudes</a:t>
          </a:r>
        </a:p>
      </dsp:txBody>
      <dsp:txXfrm>
        <a:off x="2546098" y="1980494"/>
        <a:ext cx="2827501" cy="1696501"/>
      </dsp:txXfrm>
    </dsp:sp>
    <dsp:sp modelId="{8E4409C7-484F-43E0-BE92-2481E9FA1588}">
      <dsp:nvSpPr>
        <dsp:cNvPr id="0" name=""/>
        <dsp:cNvSpPr/>
      </dsp:nvSpPr>
      <dsp:spPr>
        <a:xfrm>
          <a:off x="5656350" y="1980494"/>
          <a:ext cx="2827501" cy="169650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1" kern="1200" dirty="0"/>
            <a:t>Beliefs</a:t>
          </a:r>
        </a:p>
      </dsp:txBody>
      <dsp:txXfrm>
        <a:off x="5656350" y="1980494"/>
        <a:ext cx="2827501" cy="16965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29582-16A0-4BB9-9ECC-2F449A98568F}">
      <dsp:nvSpPr>
        <dsp:cNvPr id="0" name=""/>
        <dsp:cNvSpPr/>
      </dsp:nvSpPr>
      <dsp:spPr>
        <a:xfrm>
          <a:off x="562231" y="655"/>
          <a:ext cx="2828404" cy="1697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Culture</a:t>
          </a:r>
        </a:p>
      </dsp:txBody>
      <dsp:txXfrm>
        <a:off x="562231" y="655"/>
        <a:ext cx="2828404" cy="1697042"/>
      </dsp:txXfrm>
    </dsp:sp>
    <dsp:sp modelId="{DF21D74E-3884-42D7-823D-06037AE76AFD}">
      <dsp:nvSpPr>
        <dsp:cNvPr id="0" name=""/>
        <dsp:cNvSpPr/>
      </dsp:nvSpPr>
      <dsp:spPr>
        <a:xfrm>
          <a:off x="3673476" y="655"/>
          <a:ext cx="2828404" cy="1697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Subculture</a:t>
          </a:r>
        </a:p>
      </dsp:txBody>
      <dsp:txXfrm>
        <a:off x="3673476" y="655"/>
        <a:ext cx="2828404" cy="1697042"/>
      </dsp:txXfrm>
    </dsp:sp>
    <dsp:sp modelId="{CFBDA19D-305E-479C-93E8-B85BD9B9CCA1}">
      <dsp:nvSpPr>
        <dsp:cNvPr id="0" name=""/>
        <dsp:cNvSpPr/>
      </dsp:nvSpPr>
      <dsp:spPr>
        <a:xfrm>
          <a:off x="562231" y="1980539"/>
          <a:ext cx="2828404" cy="16970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Reference groups</a:t>
          </a:r>
        </a:p>
      </dsp:txBody>
      <dsp:txXfrm>
        <a:off x="562231" y="1980539"/>
        <a:ext cx="2828404" cy="1697042"/>
      </dsp:txXfrm>
    </dsp:sp>
    <dsp:sp modelId="{40C3E232-DA57-4F05-BF19-18E531964CC4}">
      <dsp:nvSpPr>
        <dsp:cNvPr id="0" name=""/>
        <dsp:cNvSpPr/>
      </dsp:nvSpPr>
      <dsp:spPr>
        <a:xfrm>
          <a:off x="3673476" y="1980539"/>
          <a:ext cx="2828404" cy="16970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Family</a:t>
          </a:r>
        </a:p>
      </dsp:txBody>
      <dsp:txXfrm>
        <a:off x="3673476" y="1980539"/>
        <a:ext cx="2828404" cy="16970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4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4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795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aymakerintromarketingxmasterfall2016/" TargetMode="External"/><Relationship Id="rId2" Type="http://schemas.openxmlformats.org/officeDocument/2006/relationships/hyperlink" Target="https://open.umn.edu/opentextbooks/textbooks/launch-advertising-and-promotion-in-real-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.view.usg.edu/d2l/home/236648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BE70-507A-4EEE-9BA8-F92DB3A8F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2 – understand the consumer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B552FF-0F67-4428-9FFF-1911AA7F10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Key concepts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4109164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29642-489E-4A2E-8877-6B7BCACC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Demographic factors influencing consumer decision-making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E6AC2-370A-4E49-A1E8-EC1664E44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4" descr="Demographics&#10; Gender&#10; Age&#10; Life Stage&#10; Household income&#10; Education&#10; Occupation&#10; Race/&#10; ethnicity&#10; Religion&#10; Socio-economic status&#10;">
            <a:extLst>
              <a:ext uri="{FF2B5EF4-FFF2-40B4-BE49-F238E27FC236}">
                <a16:creationId xmlns:a16="http://schemas.microsoft.com/office/drawing/2014/main" id="{8AD49584-714F-4448-A50D-A01434037E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9257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9432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5900-560A-40C7-A543-8DE619104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factors influencing consumer decision-making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8FDE474-DCA8-455F-BF65-CA409002E0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363494"/>
              </p:ext>
            </p:extLst>
          </p:nvPr>
        </p:nvGraphicFramePr>
        <p:xfrm>
          <a:off x="2587510" y="2256640"/>
          <a:ext cx="7016979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3610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5900-560A-40C7-A543-8DE619104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situational factors influencing consumer decision-making</a:t>
            </a:r>
          </a:p>
        </p:txBody>
      </p:sp>
      <p:graphicFrame>
        <p:nvGraphicFramePr>
          <p:cNvPr id="4" name="Content Placeholder 3" descr="Involvement (high/low)&#10;Product/brand familiarity&#10;Market offerings&#10;">
            <a:extLst>
              <a:ext uri="{FF2B5EF4-FFF2-40B4-BE49-F238E27FC236}">
                <a16:creationId xmlns:a16="http://schemas.microsoft.com/office/drawing/2014/main" id="{595726F7-963E-4143-A756-938EF0CFAE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075206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1946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3036-18EA-43F6-95B7-D91DAF48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vs. low-involvement </a:t>
            </a:r>
          </a:p>
        </p:txBody>
      </p:sp>
      <p:graphicFrame>
        <p:nvGraphicFramePr>
          <p:cNvPr id="4" name="Content Placeholder 3" descr="Marketing objectives&#10; State what the marketing function must do so that the company can achieve its overall business objectives&#10; Marketing-related objectives are specific to the firm’s brands, customer segments, and product features. &#10;Advertising objectives&#10; What are we trying to communicate? Are often phrased in terms of &#10;  cognitive (think), &#10;  affective (feel),&#10;  or behavioral (do) goals.&#10; Inform the work of the creative team.&#10;">
            <a:extLst>
              <a:ext uri="{FF2B5EF4-FFF2-40B4-BE49-F238E27FC236}">
                <a16:creationId xmlns:a16="http://schemas.microsoft.com/office/drawing/2014/main" id="{FF02B736-97C0-4B60-8AAA-3463E6E5A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38426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0651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5900-560A-40C7-A543-8DE619104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psychological factors influencing consumer decision-making</a:t>
            </a:r>
          </a:p>
        </p:txBody>
      </p:sp>
      <p:graphicFrame>
        <p:nvGraphicFramePr>
          <p:cNvPr id="4" name="Content Placeholder 3" descr="Motivation&#10;Learning&#10;Socialization&#10;Attitudes&#10;Beliefs&#10;">
            <a:extLst>
              <a:ext uri="{FF2B5EF4-FFF2-40B4-BE49-F238E27FC236}">
                <a16:creationId xmlns:a16="http://schemas.microsoft.com/office/drawing/2014/main" id="{BD1DDED9-598F-482F-9939-5FD6334F40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617779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5758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75900-560A-40C7-A543-8DE619104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factors influencing consumer decision-making</a:t>
            </a:r>
          </a:p>
        </p:txBody>
      </p:sp>
      <p:graphicFrame>
        <p:nvGraphicFramePr>
          <p:cNvPr id="4" name="Content Placeholder 3" descr="Culture&#10;Subculture&#10;Reference groups&#10;Family&#10;Culture&#10;Subculture&#10;Reference groups&#10;Family&#10;Culture&#10;Subculture&#10;Reference groups&#10;Family&#10;Culture&#10;Subculture&#10;Reference groups&#10;Family&#10;Culture&#10;Subculture&#10;Reference groups&#10;Family&#10;">
            <a:extLst>
              <a:ext uri="{FF2B5EF4-FFF2-40B4-BE49-F238E27FC236}">
                <a16:creationId xmlns:a16="http://schemas.microsoft.com/office/drawing/2014/main" id="{1F9FEE80-C5AE-4AE2-B650-3F6988E209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333635"/>
              </p:ext>
            </p:extLst>
          </p:nvPr>
        </p:nvGraphicFramePr>
        <p:xfrm>
          <a:off x="2563943" y="2294346"/>
          <a:ext cx="7064113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2347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7FBBC-E09E-46E4-8E07-FA74551B1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decision-making process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C852A0-B471-405E-AC1E-C4FBAEFB82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664236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8762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9D395-B2F2-4414-9584-889D8D122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dissonance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5A8EF-8164-46AF-9E10-49A3F0A46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 purchase anxiety after any significant or nonroutine purchase. </a:t>
            </a:r>
          </a:p>
          <a:p>
            <a:r>
              <a:rPr lang="en-US" dirty="0"/>
              <a:t>People strive for consistency among their cognitions (knowledge, attitudes, beliefs, and values). When there are inconsistencies, dissonance arises, which people try to eliminate.</a:t>
            </a:r>
          </a:p>
          <a:p>
            <a:r>
              <a:rPr lang="en-US" dirty="0"/>
              <a:t>Cognitive dissonance can be aroused by information received after the purchase.</a:t>
            </a:r>
          </a:p>
        </p:txBody>
      </p:sp>
    </p:spTree>
    <p:extLst>
      <p:ext uri="{BB962C8B-B14F-4D97-AF65-F5344CB8AC3E}">
        <p14:creationId xmlns:p14="http://schemas.microsoft.com/office/powerpoint/2010/main" val="3942072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5D2F6-724F-0D68-8F61-15BFFF1F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F61F-DA93-C671-6562-F49A89D4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en-US" dirty="0">
                <a:ea typeface="+mn-lt"/>
                <a:cs typeface="+mn-lt"/>
              </a:rPr>
              <a:t>CC BY-NC-SA</a:t>
            </a:r>
          </a:p>
          <a:p>
            <a:pPr marL="305435" indent="-305435"/>
            <a:r>
              <a:rPr lang="en-US" dirty="0">
                <a:ea typeface="+mn-lt"/>
                <a:cs typeface="+mn-lt"/>
              </a:rPr>
              <a:t>These materials have been adapted from the following OER resources:</a:t>
            </a:r>
          </a:p>
          <a:p>
            <a:pPr marL="305435" indent="-305435"/>
            <a:r>
              <a:rPr lang="en-US" dirty="0">
                <a:ea typeface="+mn-lt"/>
                <a:cs typeface="+mn-lt"/>
              </a:rPr>
              <a:t>Launch! Advertising and Promotion in Real Time by Solomon et al. 2009: </a:t>
            </a:r>
            <a:r>
              <a:rPr lang="en-US" u="sng" dirty="0">
                <a:ea typeface="+mn-lt"/>
                <a:cs typeface="+mn-lt"/>
                <a:hlinkClick r:id="rId2"/>
              </a:rPr>
              <a:t>https://open.umn.edu/opentextbooks/textbooks/launch-advertising-and-promotion-in-real-time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 dirty="0">
                <a:ea typeface="+mn-lt"/>
                <a:cs typeface="+mn-lt"/>
              </a:rPr>
              <a:t>Principles of Marketing by Lumen Learning </a:t>
            </a:r>
            <a:r>
              <a:rPr lang="en-US" u="sng" dirty="0">
                <a:ea typeface="+mn-lt"/>
                <a:cs typeface="+mn-lt"/>
                <a:hlinkClick r:id="rId3"/>
              </a:rPr>
              <a:t>https://courses.lumenlearning.com/waymakerintromarketingxmasterfall2016/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 dirty="0">
                <a:ea typeface="+mn-lt"/>
                <a:cs typeface="+mn-lt"/>
              </a:rPr>
              <a:t>Introduction to Marketing by USG </a:t>
            </a:r>
            <a:r>
              <a:rPr lang="en-US" dirty="0" err="1">
                <a:ea typeface="+mn-lt"/>
                <a:cs typeface="+mn-lt"/>
              </a:rPr>
              <a:t>Ecore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u="sng" dirty="0">
                <a:ea typeface="+mn-lt"/>
                <a:cs typeface="+mn-lt"/>
                <a:hlinkClick r:id="rId4"/>
              </a:rPr>
              <a:t>https://go.view.usg.edu/d2l/home/2366486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pPr marL="305435" indent="-30543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9E7D5-58EF-40A4-8B9C-A6975F2A5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conducting market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09159-2198-43D4-B677-0791A6954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yields insights into the customer's needs, perceptions, and behaviors</a:t>
            </a:r>
          </a:p>
          <a:p>
            <a:r>
              <a:rPr lang="en-US" dirty="0"/>
              <a:t>to understand factors influencing consumer behavior</a:t>
            </a:r>
          </a:p>
          <a:p>
            <a:r>
              <a:rPr lang="en-US" dirty="0"/>
              <a:t>to explore where opportunities and gaps exist for improving existing products or introducing new ones</a:t>
            </a:r>
          </a:p>
          <a:p>
            <a:r>
              <a:rPr lang="en-US" dirty="0"/>
              <a:t>to segment the market and identify segments to target</a:t>
            </a:r>
          </a:p>
          <a:p>
            <a:r>
              <a:rPr lang="en-US" dirty="0"/>
              <a:t>to ensure the effectiveness of advertising</a:t>
            </a:r>
          </a:p>
        </p:txBody>
      </p:sp>
      <p:pic>
        <p:nvPicPr>
          <p:cNvPr id="1025" name="DefaultOcx">
            <a:extLst>
              <a:ext uri="{FF2B5EF4-FFF2-40B4-BE49-F238E27FC236}">
                <a16:creationId xmlns:a16="http://schemas.microsoft.com/office/drawing/2014/main" id="{DF9EF048-BC9E-93BC-D818-ABA7F4D774D7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HTMLCheckbox1">
            <a:extLst>
              <a:ext uri="{FF2B5EF4-FFF2-40B4-BE49-F238E27FC236}">
                <a16:creationId xmlns:a16="http://schemas.microsoft.com/office/drawing/2014/main" id="{C22699AB-DA33-F82C-8774-F464977A1279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HTMLCheckbox2">
            <a:extLst>
              <a:ext uri="{FF2B5EF4-FFF2-40B4-BE49-F238E27FC236}">
                <a16:creationId xmlns:a16="http://schemas.microsoft.com/office/drawing/2014/main" id="{CB40E211-5103-322C-DF8A-B6790A2F7444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HTMLCheckbox3">
            <a:extLst>
              <a:ext uri="{FF2B5EF4-FFF2-40B4-BE49-F238E27FC236}">
                <a16:creationId xmlns:a16="http://schemas.microsoft.com/office/drawing/2014/main" id="{F24413AE-9C48-5AAD-F715-1D93381D3852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093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2EA55-9FF7-49AC-8D85-60989A6A5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0D996-21AA-4AE5-9B1B-3470F8E0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information that has already been collected for a different purpose, often by a third party that routinely performs such research</a:t>
            </a:r>
          </a:p>
        </p:txBody>
      </p:sp>
    </p:spTree>
    <p:extLst>
      <p:ext uri="{BB962C8B-B14F-4D97-AF65-F5344CB8AC3E}">
        <p14:creationId xmlns:p14="http://schemas.microsoft.com/office/powerpoint/2010/main" val="120711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C2371-6E5E-4964-A46D-88F923233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5A023-963A-43BD-8B89-D13FC1C66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information the company gathers directly from respondents the company talks to, surveys, or interviews</a:t>
            </a:r>
          </a:p>
        </p:txBody>
      </p:sp>
    </p:spTree>
    <p:extLst>
      <p:ext uri="{BB962C8B-B14F-4D97-AF65-F5344CB8AC3E}">
        <p14:creationId xmlns:p14="http://schemas.microsoft.com/office/powerpoint/2010/main" val="2447506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53CC-8BC0-4769-AD89-BE0777CEA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vs. primary data sources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0E3863-2C7B-4786-96C8-008AF6A60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662383"/>
              </p:ext>
            </p:extLst>
          </p:nvPr>
        </p:nvGraphicFramePr>
        <p:xfrm>
          <a:off x="581025" y="2181225"/>
          <a:ext cx="11029950" cy="2595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14975">
                  <a:extLst>
                    <a:ext uri="{9D8B030D-6E8A-4147-A177-3AD203B41FA5}">
                      <a16:colId xmlns:a16="http://schemas.microsoft.com/office/drawing/2014/main" val="865228792"/>
                    </a:ext>
                  </a:extLst>
                </a:gridCol>
                <a:gridCol w="5514975">
                  <a:extLst>
                    <a:ext uri="{9D8B030D-6E8A-4147-A177-3AD203B41FA5}">
                      <a16:colId xmlns:a16="http://schemas.microsoft.com/office/drawing/2014/main" val="1175722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Primary market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Secondary market research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123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Interviews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Sales reports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791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Questionnaires (online, phone, in person, by mail)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Trade associations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684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Mystery shopping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Census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244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Focus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Websites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519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Product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Previous market research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27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Sales force input, competitive intelligence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779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810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12C81-8644-4766-8633-93CB74B5A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Segmentation, targeting, &amp; positioning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63EABF9-EC52-475D-9F14-CC25511A60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9949122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708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8134E-7DCD-409B-9B3C-1690C7EC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of the demographic segmentation</a:t>
            </a:r>
          </a:p>
        </p:txBody>
      </p:sp>
      <p:graphicFrame>
        <p:nvGraphicFramePr>
          <p:cNvPr id="5" name="Content Placeholder 4" descr="Demographics&#10; Gender&#10; Age&#10; Life Stage&#10; Household income&#10; Education&#10; Occupation&#10; Race/&#10; ethnicity&#10; Religion&#10; Socio-economic status&#10;">
            <a:extLst>
              <a:ext uri="{FF2B5EF4-FFF2-40B4-BE49-F238E27FC236}">
                <a16:creationId xmlns:a16="http://schemas.microsoft.com/office/drawing/2014/main" id="{FEE552B2-1515-4F11-9DA1-7F4232A4416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1224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9E98E-2E2A-4844-8816-A7552EE65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psychographics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0722F17-D7C7-45DE-9FEC-6C3A91472C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320168"/>
              </p:ext>
            </p:extLst>
          </p:nvPr>
        </p:nvGraphicFramePr>
        <p:xfrm>
          <a:off x="2596937" y="2218932"/>
          <a:ext cx="6998126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779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BB796-66C3-43B7-8011-2BA15450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Behavioral targeting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676F8-E24C-44FB-A5F1-C49230F7A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refers to putting ads in front of people customized to their Internet use</a:t>
            </a:r>
          </a:p>
        </p:txBody>
      </p:sp>
    </p:spTree>
    <p:extLst>
      <p:ext uri="{BB962C8B-B14F-4D97-AF65-F5344CB8AC3E}">
        <p14:creationId xmlns:p14="http://schemas.microsoft.com/office/powerpoint/2010/main" val="375810553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A4E89B-D972-4016-80A3-98423DA61ACF}"/>
</file>

<file path=customXml/itemProps2.xml><?xml version="1.0" encoding="utf-8"?>
<ds:datastoreItem xmlns:ds="http://schemas.openxmlformats.org/officeDocument/2006/customXml" ds:itemID="{A0B32128-A2C7-4351-8D31-EEB25459D703}"/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1093</TotalTime>
  <Words>563</Words>
  <Application>Microsoft Office PowerPoint</Application>
  <PresentationFormat>Widescreen</PresentationFormat>
  <Paragraphs>112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Gill Sans MT</vt:lpstr>
      <vt:lpstr>Wingdings 2</vt:lpstr>
      <vt:lpstr>Dividend</vt:lpstr>
      <vt:lpstr>Module 2 – understand the consumer</vt:lpstr>
      <vt:lpstr>Reasons for conducting market research</vt:lpstr>
      <vt:lpstr>Secondary data</vt:lpstr>
      <vt:lpstr>Primary data</vt:lpstr>
      <vt:lpstr>Secondary vs. primary data sources</vt:lpstr>
      <vt:lpstr>Segmentation, targeting, &amp; positioning</vt:lpstr>
      <vt:lpstr>Elements of the demographic segmentation</vt:lpstr>
      <vt:lpstr>psychographics</vt:lpstr>
      <vt:lpstr>Behavioral targeting</vt:lpstr>
      <vt:lpstr>Demographic factors influencing consumer decision-making</vt:lpstr>
      <vt:lpstr>Personal factors influencing consumer decision-making</vt:lpstr>
      <vt:lpstr>situational factors influencing consumer decision-making</vt:lpstr>
      <vt:lpstr>High vs. low-involvement </vt:lpstr>
      <vt:lpstr>psychological factors influencing consumer decision-making</vt:lpstr>
      <vt:lpstr>social factors influencing consumer decision-making</vt:lpstr>
      <vt:lpstr>Stages of decision-making process</vt:lpstr>
      <vt:lpstr>Cognitive dissonance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Agnieszka Chwialkowska</dc:creator>
  <cp:lastModifiedBy>Agnieszka</cp:lastModifiedBy>
  <cp:revision>42</cp:revision>
  <dcterms:created xsi:type="dcterms:W3CDTF">2022-07-14T21:09:38Z</dcterms:created>
  <dcterms:modified xsi:type="dcterms:W3CDTF">2022-12-06T21:30:22Z</dcterms:modified>
</cp:coreProperties>
</file>